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56" r:id="rId5"/>
    <p:sldId id="257" r:id="rId6"/>
    <p:sldId id="261" r:id="rId7"/>
    <p:sldId id="259" r:id="rId8"/>
    <p:sldId id="266" r:id="rId9"/>
    <p:sldId id="258" r:id="rId10"/>
    <p:sldId id="262" r:id="rId11"/>
    <p:sldId id="260" r:id="rId12"/>
    <p:sldId id="267" r:id="rId13"/>
    <p:sldId id="263" r:id="rId14"/>
    <p:sldId id="265" r:id="rId15"/>
    <p:sldId id="272" r:id="rId16"/>
    <p:sldId id="268" r:id="rId17"/>
    <p:sldId id="269" r:id="rId18"/>
    <p:sldId id="271" r:id="rId19"/>
    <p:sldId id="264"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E696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22" autoAdjust="0"/>
    <p:restoredTop sz="94660"/>
  </p:normalViewPr>
  <p:slideViewPr>
    <p:cSldViewPr snapToGrid="0">
      <p:cViewPr varScale="1">
        <p:scale>
          <a:sx n="81" d="100"/>
          <a:sy n="81" d="100"/>
        </p:scale>
        <p:origin x="63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ovlo Yukiatsu" userId="c76744bf-b7a2-4c00-81c2-164e428f78e1" providerId="ADAL" clId="{E369D2BD-0634-4822-A485-59657EAEEF20}"/>
    <pc:docChg chg="undo custSel addSld modSld">
      <pc:chgData name="Marovlo Yukiatsu" userId="c76744bf-b7a2-4c00-81c2-164e428f78e1" providerId="ADAL" clId="{E369D2BD-0634-4822-A485-59657EAEEF20}" dt="2022-04-09T01:56:57.674" v="68" actId="1076"/>
      <pc:docMkLst>
        <pc:docMk/>
      </pc:docMkLst>
      <pc:sldChg chg="addSp delSp modSp">
        <pc:chgData name="Marovlo Yukiatsu" userId="c76744bf-b7a2-4c00-81c2-164e428f78e1" providerId="ADAL" clId="{E369D2BD-0634-4822-A485-59657EAEEF20}" dt="2022-04-09T01:06:57.054" v="2" actId="27309"/>
        <pc:sldMkLst>
          <pc:docMk/>
          <pc:sldMk cId="3556394159" sldId="258"/>
        </pc:sldMkLst>
        <pc:graphicFrameChg chg="add del modGraphic">
          <ac:chgData name="Marovlo Yukiatsu" userId="c76744bf-b7a2-4c00-81c2-164e428f78e1" providerId="ADAL" clId="{E369D2BD-0634-4822-A485-59657EAEEF20}" dt="2022-04-09T01:06:57.054" v="2" actId="27309"/>
          <ac:graphicFrameMkLst>
            <pc:docMk/>
            <pc:sldMk cId="3556394159" sldId="258"/>
            <ac:graphicFrameMk id="13" creationId="{37266748-7076-4067-A3F0-71321DBA9FBE}"/>
          </ac:graphicFrameMkLst>
        </pc:graphicFrameChg>
      </pc:sldChg>
      <pc:sldChg chg="modSp">
        <pc:chgData name="Marovlo Yukiatsu" userId="c76744bf-b7a2-4c00-81c2-164e428f78e1" providerId="ADAL" clId="{E369D2BD-0634-4822-A485-59657EAEEF20}" dt="2022-04-09T01:56:38.989" v="53" actId="1076"/>
        <pc:sldMkLst>
          <pc:docMk/>
          <pc:sldMk cId="3500093154" sldId="260"/>
        </pc:sldMkLst>
        <pc:spChg chg="mod">
          <ac:chgData name="Marovlo Yukiatsu" userId="c76744bf-b7a2-4c00-81c2-164e428f78e1" providerId="ADAL" clId="{E369D2BD-0634-4822-A485-59657EAEEF20}" dt="2022-04-09T01:56:38.989" v="53" actId="1076"/>
          <ac:spMkLst>
            <pc:docMk/>
            <pc:sldMk cId="3500093154" sldId="260"/>
            <ac:spMk id="23" creationId="{AC03E045-DEED-4F80-8F46-34004242994C}"/>
          </ac:spMkLst>
        </pc:spChg>
      </pc:sldChg>
      <pc:sldChg chg="modSp">
        <pc:chgData name="Marovlo Yukiatsu" userId="c76744bf-b7a2-4c00-81c2-164e428f78e1" providerId="ADAL" clId="{E369D2BD-0634-4822-A485-59657EAEEF20}" dt="2022-04-09T01:56:57.674" v="68" actId="1076"/>
        <pc:sldMkLst>
          <pc:docMk/>
          <pc:sldMk cId="544285542" sldId="267"/>
        </pc:sldMkLst>
        <pc:spChg chg="mod">
          <ac:chgData name="Marovlo Yukiatsu" userId="c76744bf-b7a2-4c00-81c2-164e428f78e1" providerId="ADAL" clId="{E369D2BD-0634-4822-A485-59657EAEEF20}" dt="2022-04-09T01:56:57.674" v="68" actId="1076"/>
          <ac:spMkLst>
            <pc:docMk/>
            <pc:sldMk cId="544285542" sldId="267"/>
            <ac:spMk id="30" creationId="{827E21D3-D3AA-4BCC-8E9F-C74615EC1D55}"/>
          </ac:spMkLst>
        </pc:spChg>
      </pc:sldChg>
      <pc:sldChg chg="modSp">
        <pc:chgData name="Marovlo Yukiatsu" userId="c76744bf-b7a2-4c00-81c2-164e428f78e1" providerId="ADAL" clId="{E369D2BD-0634-4822-A485-59657EAEEF20}" dt="2022-04-09T01:34:37.473" v="52"/>
        <pc:sldMkLst>
          <pc:docMk/>
          <pc:sldMk cId="3917808864" sldId="271"/>
        </pc:sldMkLst>
        <pc:spChg chg="mod">
          <ac:chgData name="Marovlo Yukiatsu" userId="c76744bf-b7a2-4c00-81c2-164e428f78e1" providerId="ADAL" clId="{E369D2BD-0634-4822-A485-59657EAEEF20}" dt="2022-04-09T01:34:37.473" v="52"/>
          <ac:spMkLst>
            <pc:docMk/>
            <pc:sldMk cId="3917808864" sldId="271"/>
            <ac:spMk id="22" creationId="{6835A1F8-F10C-4A96-9582-D89B5C261D5F}"/>
          </ac:spMkLst>
        </pc:spChg>
      </pc:sldChg>
      <pc:sldChg chg="addSp delSp modSp add">
        <pc:chgData name="Marovlo Yukiatsu" userId="c76744bf-b7a2-4c00-81c2-164e428f78e1" providerId="ADAL" clId="{E369D2BD-0634-4822-A485-59657EAEEF20}" dt="2022-04-09T01:26:46.859" v="21" actId="1076"/>
        <pc:sldMkLst>
          <pc:docMk/>
          <pc:sldMk cId="3189931473" sldId="272"/>
        </pc:sldMkLst>
        <pc:spChg chg="mod">
          <ac:chgData name="Marovlo Yukiatsu" userId="c76744bf-b7a2-4c00-81c2-164e428f78e1" providerId="ADAL" clId="{E369D2BD-0634-4822-A485-59657EAEEF20}" dt="2022-04-09T01:25:52.619" v="10"/>
          <ac:spMkLst>
            <pc:docMk/>
            <pc:sldMk cId="3189931473" sldId="272"/>
            <ac:spMk id="22" creationId="{6835A1F8-F10C-4A96-9582-D89B5C261D5F}"/>
          </ac:spMkLst>
        </pc:spChg>
        <pc:spChg chg="del mod">
          <ac:chgData name="Marovlo Yukiatsu" userId="c76744bf-b7a2-4c00-81c2-164e428f78e1" providerId="ADAL" clId="{E369D2BD-0634-4822-A485-59657EAEEF20}" dt="2022-04-09T01:26:33.160" v="15"/>
          <ac:spMkLst>
            <pc:docMk/>
            <pc:sldMk cId="3189931473" sldId="272"/>
            <ac:spMk id="23" creationId="{AC03E045-DEED-4F80-8F46-34004242994C}"/>
          </ac:spMkLst>
        </pc:spChg>
        <pc:picChg chg="add mod">
          <ac:chgData name="Marovlo Yukiatsu" userId="c76744bf-b7a2-4c00-81c2-164e428f78e1" providerId="ADAL" clId="{E369D2BD-0634-4822-A485-59657EAEEF20}" dt="2022-04-09T01:26:46.859" v="21" actId="1076"/>
          <ac:picMkLst>
            <pc:docMk/>
            <pc:sldMk cId="3189931473" sldId="272"/>
            <ac:picMk id="3" creationId="{5FE642BF-B386-474D-A2FC-F277358F8521}"/>
          </ac:picMkLst>
        </pc:picChg>
        <pc:picChg chg="del">
          <ac:chgData name="Marovlo Yukiatsu" userId="c76744bf-b7a2-4c00-81c2-164e428f78e1" providerId="ADAL" clId="{E369D2BD-0634-4822-A485-59657EAEEF20}" dt="2022-04-09T01:26:33.160" v="13" actId="478"/>
          <ac:picMkLst>
            <pc:docMk/>
            <pc:sldMk cId="3189931473" sldId="272"/>
            <ac:picMk id="4" creationId="{D0F6477A-C10E-42C1-A047-1C22B28659FC}"/>
          </ac:picMkLst>
        </pc:picChg>
        <pc:picChg chg="del">
          <ac:chgData name="Marovlo Yukiatsu" userId="c76744bf-b7a2-4c00-81c2-164e428f78e1" providerId="ADAL" clId="{E369D2BD-0634-4822-A485-59657EAEEF20}" dt="2022-04-09T01:26:33.943" v="16" actId="478"/>
          <ac:picMkLst>
            <pc:docMk/>
            <pc:sldMk cId="3189931473" sldId="272"/>
            <ac:picMk id="5" creationId="{F9503834-F3A0-4753-B6FD-46FE0E57DDA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rgbClr val="003399"/>
              </a:solidFill>
              <a:ln w="19050">
                <a:solidFill>
                  <a:schemeClr val="lt1"/>
                </a:solidFill>
              </a:ln>
              <a:effectLst/>
            </c:spPr>
            <c:extLst>
              <c:ext xmlns:c16="http://schemas.microsoft.com/office/drawing/2014/chart" uri="{C3380CC4-5D6E-409C-BE32-E72D297353CC}">
                <c16:uniqueId val="{00000001-6AA1-48EB-A0D2-62DE77226D53}"/>
              </c:ext>
            </c:extLst>
          </c:dPt>
          <c:dPt>
            <c:idx val="1"/>
            <c:bubble3D val="0"/>
            <c:spPr>
              <a:solidFill>
                <a:srgbClr val="E69600"/>
              </a:solidFill>
              <a:ln w="19050">
                <a:solidFill>
                  <a:schemeClr val="lt1"/>
                </a:solidFill>
              </a:ln>
              <a:effectLst/>
            </c:spPr>
            <c:extLst>
              <c:ext xmlns:c16="http://schemas.microsoft.com/office/drawing/2014/chart" uri="{C3380CC4-5D6E-409C-BE32-E72D297353CC}">
                <c16:uniqueId val="{00000003-6AA1-48EB-A0D2-62DE77226D53}"/>
              </c:ext>
            </c:extLst>
          </c:dPt>
          <c:dPt>
            <c:idx val="2"/>
            <c:bubble3D val="0"/>
            <c:spPr>
              <a:solidFill>
                <a:srgbClr val="C00000"/>
              </a:solidFill>
              <a:ln w="19050">
                <a:solidFill>
                  <a:schemeClr val="lt1"/>
                </a:solidFill>
              </a:ln>
              <a:effectLst/>
            </c:spPr>
            <c:extLst>
              <c:ext xmlns:c16="http://schemas.microsoft.com/office/drawing/2014/chart" uri="{C3380CC4-5D6E-409C-BE32-E72D297353CC}">
                <c16:uniqueId val="{00000005-6AA1-48EB-A0D2-62DE77226D53}"/>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7-6AA1-48EB-A0D2-62DE77226D53}"/>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4.4000000000000004</c:v>
                </c:pt>
                <c:pt idx="1">
                  <c:v>3.2</c:v>
                </c:pt>
                <c:pt idx="2">
                  <c:v>1.4</c:v>
                </c:pt>
                <c:pt idx="3">
                  <c:v>1.2</c:v>
                </c:pt>
              </c:numCache>
            </c:numRef>
          </c:val>
          <c:extLst>
            <c:ext xmlns:c16="http://schemas.microsoft.com/office/drawing/2014/chart" uri="{C3380CC4-5D6E-409C-BE32-E72D297353CC}">
              <c16:uniqueId val="{00000000-BD1E-4980-933A-BF643D17116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8B160-19F2-47D8-9823-41029A600B2D}" type="datetimeFigureOut">
              <a:rPr lang="zh-CN" altLang="en-US" smtClean="0"/>
              <a:t>2022/4/9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B83F6-8724-4E99-B474-695EC12317C5}" type="slidenum">
              <a:rPr lang="zh-CN" altLang="en-US" smtClean="0"/>
              <a:t>‹#›</a:t>
            </a:fld>
            <a:endParaRPr lang="zh-CN" altLang="en-US"/>
          </a:p>
        </p:txBody>
      </p:sp>
    </p:spTree>
    <p:extLst>
      <p:ext uri="{BB962C8B-B14F-4D97-AF65-F5344CB8AC3E}">
        <p14:creationId xmlns:p14="http://schemas.microsoft.com/office/powerpoint/2010/main" val="1973717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EC2EF-8618-48A4-83AD-07D0BC72933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219FFFE-B110-4E9B-8260-3CB7FA2DAD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EB4A9EC-B8CD-443B-9CFF-8824D2C2285C}"/>
              </a:ext>
            </a:extLst>
          </p:cNvPr>
          <p:cNvSpPr>
            <a:spLocks noGrp="1"/>
          </p:cNvSpPr>
          <p:nvPr>
            <p:ph type="dt" sz="half" idx="10"/>
          </p:nvPr>
        </p:nvSpPr>
        <p:spPr/>
        <p:txBody>
          <a:bodyPr/>
          <a:lstStyle/>
          <a:p>
            <a:fld id="{0D283876-A659-4E3B-AC87-5695D049826F}" type="datetimeFigureOut">
              <a:rPr lang="zh-CN" altLang="en-US" smtClean="0"/>
              <a:t>2022/4/9</a:t>
            </a:fld>
            <a:endParaRPr lang="zh-CN" altLang="en-US"/>
          </a:p>
        </p:txBody>
      </p:sp>
      <p:sp>
        <p:nvSpPr>
          <p:cNvPr id="5" name="页脚占位符 4">
            <a:extLst>
              <a:ext uri="{FF2B5EF4-FFF2-40B4-BE49-F238E27FC236}">
                <a16:creationId xmlns:a16="http://schemas.microsoft.com/office/drawing/2014/main" id="{9FDF557D-E7EB-4162-AA16-E55C73B65B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5AFB04-2DB7-4239-B3D1-F3416CFDAF4C}"/>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171389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CB4AD-07B6-4E2B-8382-52689A54B2F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3198D5-26B8-4214-A536-E2D7F5802AB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B581B7-F533-4560-83C3-DEFB4C641EFA}"/>
              </a:ext>
            </a:extLst>
          </p:cNvPr>
          <p:cNvSpPr>
            <a:spLocks noGrp="1"/>
          </p:cNvSpPr>
          <p:nvPr>
            <p:ph type="dt" sz="half" idx="10"/>
          </p:nvPr>
        </p:nvSpPr>
        <p:spPr/>
        <p:txBody>
          <a:bodyPr/>
          <a:lstStyle/>
          <a:p>
            <a:fld id="{0D283876-A659-4E3B-AC87-5695D049826F}" type="datetimeFigureOut">
              <a:rPr lang="zh-CN" altLang="en-US" smtClean="0"/>
              <a:t>2022/4/9</a:t>
            </a:fld>
            <a:endParaRPr lang="zh-CN" altLang="en-US"/>
          </a:p>
        </p:txBody>
      </p:sp>
      <p:sp>
        <p:nvSpPr>
          <p:cNvPr id="5" name="页脚占位符 4">
            <a:extLst>
              <a:ext uri="{FF2B5EF4-FFF2-40B4-BE49-F238E27FC236}">
                <a16:creationId xmlns:a16="http://schemas.microsoft.com/office/drawing/2014/main" id="{E10DB2D4-4CC6-4ED2-B47D-487B9CE387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C5D891-4877-4254-BB52-D4E83061FB0B}"/>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1759621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1024340-22AE-4E4D-B553-B90A0DCBB29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617BC20-2CD6-4BF5-B67A-EB53EBA7511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358081B-02C9-4465-A7C8-0A1C167A9AE4}"/>
              </a:ext>
            </a:extLst>
          </p:cNvPr>
          <p:cNvSpPr>
            <a:spLocks noGrp="1"/>
          </p:cNvSpPr>
          <p:nvPr>
            <p:ph type="dt" sz="half" idx="10"/>
          </p:nvPr>
        </p:nvSpPr>
        <p:spPr/>
        <p:txBody>
          <a:bodyPr/>
          <a:lstStyle/>
          <a:p>
            <a:fld id="{0D283876-A659-4E3B-AC87-5695D049826F}" type="datetimeFigureOut">
              <a:rPr lang="zh-CN" altLang="en-US" smtClean="0"/>
              <a:t>2022/4/9</a:t>
            </a:fld>
            <a:endParaRPr lang="zh-CN" altLang="en-US"/>
          </a:p>
        </p:txBody>
      </p:sp>
      <p:sp>
        <p:nvSpPr>
          <p:cNvPr id="5" name="页脚占位符 4">
            <a:extLst>
              <a:ext uri="{FF2B5EF4-FFF2-40B4-BE49-F238E27FC236}">
                <a16:creationId xmlns:a16="http://schemas.microsoft.com/office/drawing/2014/main" id="{F9675A1D-FBCC-40CA-A2BC-AB7121EE1F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EC1E8F-E20D-4E48-BA34-4267BF010735}"/>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34784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F7AA2-BD69-486A-9F7F-20DFCC38C2B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56933C-9733-4348-A1ED-8D551026BFE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205C009-6A26-4F62-A1FB-6A5C5C475BED}"/>
              </a:ext>
            </a:extLst>
          </p:cNvPr>
          <p:cNvSpPr>
            <a:spLocks noGrp="1"/>
          </p:cNvSpPr>
          <p:nvPr>
            <p:ph type="dt" sz="half" idx="10"/>
          </p:nvPr>
        </p:nvSpPr>
        <p:spPr/>
        <p:txBody>
          <a:bodyPr/>
          <a:lstStyle/>
          <a:p>
            <a:fld id="{0D283876-A659-4E3B-AC87-5695D049826F}" type="datetimeFigureOut">
              <a:rPr lang="zh-CN" altLang="en-US" smtClean="0"/>
              <a:t>2022/4/9</a:t>
            </a:fld>
            <a:endParaRPr lang="zh-CN" altLang="en-US"/>
          </a:p>
        </p:txBody>
      </p:sp>
      <p:sp>
        <p:nvSpPr>
          <p:cNvPr id="5" name="页脚占位符 4">
            <a:extLst>
              <a:ext uri="{FF2B5EF4-FFF2-40B4-BE49-F238E27FC236}">
                <a16:creationId xmlns:a16="http://schemas.microsoft.com/office/drawing/2014/main" id="{91CDF743-A6EE-443A-BE52-AC95458C28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09B471-2221-480A-AA25-5ED78B1BCBB0}"/>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91885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D0427-54F7-4664-BBBA-30429934391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E191338-AAE2-44E8-BA33-7A5FBB510D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FEA3F70-D5FA-47FD-8F3E-A051EAFC9EC4}"/>
              </a:ext>
            </a:extLst>
          </p:cNvPr>
          <p:cNvSpPr>
            <a:spLocks noGrp="1"/>
          </p:cNvSpPr>
          <p:nvPr>
            <p:ph type="dt" sz="half" idx="10"/>
          </p:nvPr>
        </p:nvSpPr>
        <p:spPr/>
        <p:txBody>
          <a:bodyPr/>
          <a:lstStyle/>
          <a:p>
            <a:fld id="{0D283876-A659-4E3B-AC87-5695D049826F}" type="datetimeFigureOut">
              <a:rPr lang="zh-CN" altLang="en-US" smtClean="0"/>
              <a:t>2022/4/9</a:t>
            </a:fld>
            <a:endParaRPr lang="zh-CN" altLang="en-US"/>
          </a:p>
        </p:txBody>
      </p:sp>
      <p:sp>
        <p:nvSpPr>
          <p:cNvPr id="5" name="页脚占位符 4">
            <a:extLst>
              <a:ext uri="{FF2B5EF4-FFF2-40B4-BE49-F238E27FC236}">
                <a16:creationId xmlns:a16="http://schemas.microsoft.com/office/drawing/2014/main" id="{68D99179-A1EF-4016-B342-E75606B9A1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26E140-784C-429B-8AEB-30E1C6EA57C2}"/>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589336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BE677F-CFDC-4DB2-910A-6B0DE2BFA1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177787-2D9E-4B75-9C12-2F3E582CBE9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B619BEA-99DD-47A1-9784-832405F0B53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CF9B706-3958-49D9-9D4C-369723803D08}"/>
              </a:ext>
            </a:extLst>
          </p:cNvPr>
          <p:cNvSpPr>
            <a:spLocks noGrp="1"/>
          </p:cNvSpPr>
          <p:nvPr>
            <p:ph type="dt" sz="half" idx="10"/>
          </p:nvPr>
        </p:nvSpPr>
        <p:spPr/>
        <p:txBody>
          <a:bodyPr/>
          <a:lstStyle/>
          <a:p>
            <a:fld id="{0D283876-A659-4E3B-AC87-5695D049826F}" type="datetimeFigureOut">
              <a:rPr lang="zh-CN" altLang="en-US" smtClean="0"/>
              <a:t>2022/4/9</a:t>
            </a:fld>
            <a:endParaRPr lang="zh-CN" altLang="en-US"/>
          </a:p>
        </p:txBody>
      </p:sp>
      <p:sp>
        <p:nvSpPr>
          <p:cNvPr id="6" name="页脚占位符 5">
            <a:extLst>
              <a:ext uri="{FF2B5EF4-FFF2-40B4-BE49-F238E27FC236}">
                <a16:creationId xmlns:a16="http://schemas.microsoft.com/office/drawing/2014/main" id="{1B9D8AAE-E723-4F70-B041-1D7F2072857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68011B-3E81-41D2-BDE6-325D24619321}"/>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3067066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610CA-F084-4494-A8B7-529A325F924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F00F6E2-7419-4762-869B-DDD2AF897F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A2A299-6F36-422A-BE66-77311721BB3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311713B-7190-431A-BEDF-127AA36082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6C4E015-53F4-4B6C-8069-A740218A2C0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41CD8F-46D9-43CE-8E27-464A4B8DDF72}"/>
              </a:ext>
            </a:extLst>
          </p:cNvPr>
          <p:cNvSpPr>
            <a:spLocks noGrp="1"/>
          </p:cNvSpPr>
          <p:nvPr>
            <p:ph type="dt" sz="half" idx="10"/>
          </p:nvPr>
        </p:nvSpPr>
        <p:spPr/>
        <p:txBody>
          <a:bodyPr/>
          <a:lstStyle/>
          <a:p>
            <a:fld id="{0D283876-A659-4E3B-AC87-5695D049826F}" type="datetimeFigureOut">
              <a:rPr lang="zh-CN" altLang="en-US" smtClean="0"/>
              <a:t>2022/4/9</a:t>
            </a:fld>
            <a:endParaRPr lang="zh-CN" altLang="en-US"/>
          </a:p>
        </p:txBody>
      </p:sp>
      <p:sp>
        <p:nvSpPr>
          <p:cNvPr id="8" name="页脚占位符 7">
            <a:extLst>
              <a:ext uri="{FF2B5EF4-FFF2-40B4-BE49-F238E27FC236}">
                <a16:creationId xmlns:a16="http://schemas.microsoft.com/office/drawing/2014/main" id="{269CD1FA-EC0C-4A3B-ACC5-5C02B12B5B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EFFBE0A-9075-4C0B-A182-B2AB9E9E449D}"/>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732589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6A543-A2A8-49FA-94BE-818F9B5BAEA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1C74D57-2BCF-429A-8E23-F43BD115863E}"/>
              </a:ext>
            </a:extLst>
          </p:cNvPr>
          <p:cNvSpPr>
            <a:spLocks noGrp="1"/>
          </p:cNvSpPr>
          <p:nvPr>
            <p:ph type="dt" sz="half" idx="10"/>
          </p:nvPr>
        </p:nvSpPr>
        <p:spPr/>
        <p:txBody>
          <a:bodyPr/>
          <a:lstStyle/>
          <a:p>
            <a:fld id="{0D283876-A659-4E3B-AC87-5695D049826F}" type="datetimeFigureOut">
              <a:rPr lang="zh-CN" altLang="en-US" smtClean="0"/>
              <a:t>2022/4/9</a:t>
            </a:fld>
            <a:endParaRPr lang="zh-CN" altLang="en-US"/>
          </a:p>
        </p:txBody>
      </p:sp>
      <p:sp>
        <p:nvSpPr>
          <p:cNvPr id="4" name="页脚占位符 3">
            <a:extLst>
              <a:ext uri="{FF2B5EF4-FFF2-40B4-BE49-F238E27FC236}">
                <a16:creationId xmlns:a16="http://schemas.microsoft.com/office/drawing/2014/main" id="{79A0AA01-AE65-422E-935B-4B09AE2CAF2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8602CC2-0E2F-4BF1-8C5C-22DD00FE565C}"/>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28479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A579316-C4B7-4886-81D6-CDB140BDD8F4}"/>
              </a:ext>
            </a:extLst>
          </p:cNvPr>
          <p:cNvSpPr>
            <a:spLocks noGrp="1"/>
          </p:cNvSpPr>
          <p:nvPr>
            <p:ph type="dt" sz="half" idx="10"/>
          </p:nvPr>
        </p:nvSpPr>
        <p:spPr/>
        <p:txBody>
          <a:bodyPr/>
          <a:lstStyle/>
          <a:p>
            <a:fld id="{0D283876-A659-4E3B-AC87-5695D049826F}" type="datetimeFigureOut">
              <a:rPr lang="zh-CN" altLang="en-US" smtClean="0"/>
              <a:t>2022/4/9</a:t>
            </a:fld>
            <a:endParaRPr lang="zh-CN" altLang="en-US"/>
          </a:p>
        </p:txBody>
      </p:sp>
      <p:sp>
        <p:nvSpPr>
          <p:cNvPr id="3" name="页脚占位符 2">
            <a:extLst>
              <a:ext uri="{FF2B5EF4-FFF2-40B4-BE49-F238E27FC236}">
                <a16:creationId xmlns:a16="http://schemas.microsoft.com/office/drawing/2014/main" id="{4FD9E33D-D5BF-4499-8636-07B2E6E6472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0158519-2445-465F-9F91-8EC63EE1F78D}"/>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335019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FE81C-2185-4397-B304-B9F5D25BA5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93E0CA-F418-4FAF-A0D4-967E4647B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7F7CD0A-62A4-472A-9CED-8137599158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B5A5D44-E455-47D0-B561-0036A95C862E}"/>
              </a:ext>
            </a:extLst>
          </p:cNvPr>
          <p:cNvSpPr>
            <a:spLocks noGrp="1"/>
          </p:cNvSpPr>
          <p:nvPr>
            <p:ph type="dt" sz="half" idx="10"/>
          </p:nvPr>
        </p:nvSpPr>
        <p:spPr/>
        <p:txBody>
          <a:bodyPr/>
          <a:lstStyle/>
          <a:p>
            <a:fld id="{0D283876-A659-4E3B-AC87-5695D049826F}" type="datetimeFigureOut">
              <a:rPr lang="zh-CN" altLang="en-US" smtClean="0"/>
              <a:t>2022/4/9</a:t>
            </a:fld>
            <a:endParaRPr lang="zh-CN" altLang="en-US"/>
          </a:p>
        </p:txBody>
      </p:sp>
      <p:sp>
        <p:nvSpPr>
          <p:cNvPr id="6" name="页脚占位符 5">
            <a:extLst>
              <a:ext uri="{FF2B5EF4-FFF2-40B4-BE49-F238E27FC236}">
                <a16:creationId xmlns:a16="http://schemas.microsoft.com/office/drawing/2014/main" id="{920464E3-085B-4B74-B86B-16C40A60BBC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FAF5C96-86BB-48BC-86CA-5D316FDDE997}"/>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1343950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86FE26-B9A5-44E2-8CC5-32EA1EE41C8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92D4CA-1AAB-4312-96B8-CC2852A16E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BEFEA9F-8DF2-4258-A532-73CFA4E37B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C050DEF-3766-4343-9E6A-DB7EF2F094A4}"/>
              </a:ext>
            </a:extLst>
          </p:cNvPr>
          <p:cNvSpPr>
            <a:spLocks noGrp="1"/>
          </p:cNvSpPr>
          <p:nvPr>
            <p:ph type="dt" sz="half" idx="10"/>
          </p:nvPr>
        </p:nvSpPr>
        <p:spPr/>
        <p:txBody>
          <a:bodyPr/>
          <a:lstStyle/>
          <a:p>
            <a:fld id="{0D283876-A659-4E3B-AC87-5695D049826F}" type="datetimeFigureOut">
              <a:rPr lang="zh-CN" altLang="en-US" smtClean="0"/>
              <a:t>2022/4/9</a:t>
            </a:fld>
            <a:endParaRPr lang="zh-CN" altLang="en-US"/>
          </a:p>
        </p:txBody>
      </p:sp>
      <p:sp>
        <p:nvSpPr>
          <p:cNvPr id="6" name="页脚占位符 5">
            <a:extLst>
              <a:ext uri="{FF2B5EF4-FFF2-40B4-BE49-F238E27FC236}">
                <a16:creationId xmlns:a16="http://schemas.microsoft.com/office/drawing/2014/main" id="{18036E70-A973-46B8-8E9C-B7B0B8140D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09123F-19FE-4A17-9F0B-6732786AC20D}"/>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03861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97433B6-3CB5-4D65-82B5-C46BADE7E1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DFAC01E-A8BD-45A8-8933-50158DF610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3BBD2B0-D511-46E2-B6DA-C7FF289918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283876-A659-4E3B-AC87-5695D049826F}" type="datetimeFigureOut">
              <a:rPr lang="zh-CN" altLang="en-US" smtClean="0"/>
              <a:t>2022/4/9</a:t>
            </a:fld>
            <a:endParaRPr lang="zh-CN" altLang="en-US"/>
          </a:p>
        </p:txBody>
      </p:sp>
      <p:sp>
        <p:nvSpPr>
          <p:cNvPr id="5" name="页脚占位符 4">
            <a:extLst>
              <a:ext uri="{FF2B5EF4-FFF2-40B4-BE49-F238E27FC236}">
                <a16:creationId xmlns:a16="http://schemas.microsoft.com/office/drawing/2014/main" id="{0802FF40-CDF5-43F6-93A9-55A5630482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D4F12D3-3488-42E9-8D90-EE265D8F07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571668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1.pn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5" Type="http://schemas.openxmlformats.org/officeDocument/2006/relationships/image" Target="../media/image2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1.png"/><Relationship Id="rId7" Type="http://schemas.openxmlformats.org/officeDocument/2006/relationships/image" Target="../media/image34.sv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1.png"/><Relationship Id="rId7" Type="http://schemas.openxmlformats.org/officeDocument/2006/relationships/image" Target="../media/image34.sv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A1C550B2-CBAF-4418-AED3-E07507CD9289}"/>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WatercolorSponge/>
                    </a14:imgEffect>
                  </a14:imgLayer>
                </a14:imgProps>
              </a:ext>
              <a:ext uri="{28A0092B-C50C-407E-A947-70E740481C1C}">
                <a14:useLocalDpi xmlns:a14="http://schemas.microsoft.com/office/drawing/2010/main" val="0"/>
              </a:ext>
            </a:extLst>
          </a:blip>
          <a:srcRect t="4982" r="14708" b="10728"/>
          <a:stretch/>
        </p:blipFill>
        <p:spPr>
          <a:xfrm>
            <a:off x="1793132" y="1"/>
            <a:ext cx="10398868" cy="6857999"/>
          </a:xfrm>
          <a:prstGeom prst="rect">
            <a:avLst/>
          </a:prstGeom>
        </p:spPr>
      </p:pic>
      <p:sp>
        <p:nvSpPr>
          <p:cNvPr id="28" name="矩形 27">
            <a:extLst>
              <a:ext uri="{FF2B5EF4-FFF2-40B4-BE49-F238E27FC236}">
                <a16:creationId xmlns:a16="http://schemas.microsoft.com/office/drawing/2014/main" id="{D72E6063-0F6D-43DC-B8D7-FF28E842750F}"/>
              </a:ext>
            </a:extLst>
          </p:cNvPr>
          <p:cNvSpPr/>
          <p:nvPr/>
        </p:nvSpPr>
        <p:spPr>
          <a:xfrm>
            <a:off x="-17018" y="0"/>
            <a:ext cx="6524428" cy="6858000"/>
          </a:xfrm>
          <a:prstGeom prst="rect">
            <a:avLst/>
          </a:prstGeom>
          <a:solidFill>
            <a:srgbClr val="003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平行四边形 45">
            <a:extLst>
              <a:ext uri="{FF2B5EF4-FFF2-40B4-BE49-F238E27FC236}">
                <a16:creationId xmlns:a16="http://schemas.microsoft.com/office/drawing/2014/main" id="{961C03A4-C1C1-4F18-9E4C-B4D870228F76}"/>
              </a:ext>
            </a:extLst>
          </p:cNvPr>
          <p:cNvSpPr/>
          <p:nvPr/>
        </p:nvSpPr>
        <p:spPr>
          <a:xfrm>
            <a:off x="3829260" y="-1"/>
            <a:ext cx="5496125" cy="6857999"/>
          </a:xfrm>
          <a:prstGeom prst="parallelogram">
            <a:avLst>
              <a:gd name="adj" fmla="val 48894"/>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7" name="组合 46">
            <a:extLst>
              <a:ext uri="{FF2B5EF4-FFF2-40B4-BE49-F238E27FC236}">
                <a16:creationId xmlns:a16="http://schemas.microsoft.com/office/drawing/2014/main" id="{3454BF2B-E59E-49F4-8828-1907899F4C50}"/>
              </a:ext>
            </a:extLst>
          </p:cNvPr>
          <p:cNvGrpSpPr/>
          <p:nvPr/>
        </p:nvGrpSpPr>
        <p:grpSpPr>
          <a:xfrm>
            <a:off x="6825681" y="2416685"/>
            <a:ext cx="2198451" cy="2198451"/>
            <a:chOff x="5437761" y="2329774"/>
            <a:chExt cx="2198451" cy="2198451"/>
          </a:xfrm>
        </p:grpSpPr>
        <p:sp>
          <p:nvSpPr>
            <p:cNvPr id="30" name="椭圆 29">
              <a:extLst>
                <a:ext uri="{FF2B5EF4-FFF2-40B4-BE49-F238E27FC236}">
                  <a16:creationId xmlns:a16="http://schemas.microsoft.com/office/drawing/2014/main" id="{F48F0AA8-3B39-4871-8B29-7596F7CFE6CC}"/>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327F4311-72F9-42A8-B592-07195B0F5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
        <p:nvSpPr>
          <p:cNvPr id="33" name="文本框 32">
            <a:extLst>
              <a:ext uri="{FF2B5EF4-FFF2-40B4-BE49-F238E27FC236}">
                <a16:creationId xmlns:a16="http://schemas.microsoft.com/office/drawing/2014/main" id="{E22516ED-7C0C-49FD-B3B8-BB2A2871AF07}"/>
              </a:ext>
            </a:extLst>
          </p:cNvPr>
          <p:cNvSpPr txBox="1"/>
          <p:nvPr/>
        </p:nvSpPr>
        <p:spPr>
          <a:xfrm>
            <a:off x="962644" y="468511"/>
            <a:ext cx="5764949" cy="1200329"/>
          </a:xfrm>
          <a:prstGeom prst="rect">
            <a:avLst/>
          </a:prstGeom>
          <a:noFill/>
        </p:spPr>
        <p:txBody>
          <a:bodyPr wrap="square" rtlCol="0">
            <a:spAutoFit/>
          </a:bodyPr>
          <a:lstStyle/>
          <a:p>
            <a:r>
              <a:rPr lang="zh-CN" altLang="en-US" sz="7200" dirty="0">
                <a:solidFill>
                  <a:schemeClr val="bg1"/>
                </a:solidFill>
                <a:latin typeface="方正舒体" panose="02010601030101010101" pitchFamily="2" charset="-122"/>
                <a:ea typeface="方正舒体" panose="02010601030101010101" pitchFamily="2" charset="-122"/>
              </a:rPr>
              <a:t>毕设中期答辩</a:t>
            </a:r>
          </a:p>
        </p:txBody>
      </p:sp>
      <p:cxnSp>
        <p:nvCxnSpPr>
          <p:cNvPr id="35" name="直接连接符 34">
            <a:extLst>
              <a:ext uri="{FF2B5EF4-FFF2-40B4-BE49-F238E27FC236}">
                <a16:creationId xmlns:a16="http://schemas.microsoft.com/office/drawing/2014/main" id="{20E2ED30-AF4D-49AF-B4BB-3C1257DB27E2}"/>
              </a:ext>
            </a:extLst>
          </p:cNvPr>
          <p:cNvCxnSpPr>
            <a:cxnSpLocks/>
          </p:cNvCxnSpPr>
          <p:nvPr/>
        </p:nvCxnSpPr>
        <p:spPr>
          <a:xfrm flipV="1">
            <a:off x="936602" y="767757"/>
            <a:ext cx="0" cy="249514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C4D02135-EF25-4744-A785-FE031FBCFF16}"/>
              </a:ext>
            </a:extLst>
          </p:cNvPr>
          <p:cNvSpPr txBox="1"/>
          <p:nvPr/>
        </p:nvSpPr>
        <p:spPr>
          <a:xfrm>
            <a:off x="1092166" y="2185683"/>
            <a:ext cx="5432262" cy="1077218"/>
          </a:xfrm>
          <a:prstGeom prst="rect">
            <a:avLst/>
          </a:prstGeom>
          <a:noFill/>
        </p:spPr>
        <p:txBody>
          <a:bodyPr wrap="square" rtlCol="0">
            <a:spAutoFit/>
          </a:bodyPr>
          <a:lstStyle/>
          <a:p>
            <a:pPr algn="r"/>
            <a:r>
              <a:rPr lang="en-US" altLang="zh-CN" sz="3200" dirty="0">
                <a:solidFill>
                  <a:schemeClr val="bg1"/>
                </a:solidFill>
                <a:latin typeface="黑体" panose="02010609060101010101" pitchFamily="49" charset="-122"/>
                <a:ea typeface="黑体" panose="02010609060101010101" pitchFamily="49" charset="-122"/>
              </a:rPr>
              <a:t>----</a:t>
            </a:r>
            <a:r>
              <a:rPr lang="zh-CN" altLang="en-US" sz="3200" dirty="0">
                <a:solidFill>
                  <a:schemeClr val="bg1"/>
                </a:solidFill>
                <a:latin typeface="黑体" panose="02010609060101010101" pitchFamily="49" charset="-122"/>
                <a:ea typeface="黑体" panose="02010609060101010101" pitchFamily="49" charset="-122"/>
              </a:rPr>
              <a:t>群组语音呼叫</a:t>
            </a:r>
            <a:r>
              <a:rPr lang="en-US" altLang="zh-CN" sz="3200" dirty="0">
                <a:solidFill>
                  <a:schemeClr val="bg1"/>
                </a:solidFill>
                <a:latin typeface="黑体" panose="02010609060101010101" pitchFamily="49" charset="-122"/>
                <a:ea typeface="黑体" panose="02010609060101010101" pitchFamily="49" charset="-122"/>
              </a:rPr>
              <a:t>C++</a:t>
            </a:r>
            <a:r>
              <a:rPr lang="zh-CN" altLang="en-US" sz="3200" dirty="0">
                <a:solidFill>
                  <a:schemeClr val="bg1"/>
                </a:solidFill>
                <a:latin typeface="黑体" panose="02010609060101010101" pitchFamily="49" charset="-122"/>
                <a:ea typeface="黑体" panose="02010609060101010101" pitchFamily="49" charset="-122"/>
              </a:rPr>
              <a:t>客户端的设计与实现</a:t>
            </a:r>
          </a:p>
        </p:txBody>
      </p:sp>
      <p:sp>
        <p:nvSpPr>
          <p:cNvPr id="41" name="文本框 40">
            <a:extLst>
              <a:ext uri="{FF2B5EF4-FFF2-40B4-BE49-F238E27FC236}">
                <a16:creationId xmlns:a16="http://schemas.microsoft.com/office/drawing/2014/main" id="{A45CF3B1-0799-4CDD-A94E-2928F64E1B64}"/>
              </a:ext>
            </a:extLst>
          </p:cNvPr>
          <p:cNvSpPr txBox="1"/>
          <p:nvPr/>
        </p:nvSpPr>
        <p:spPr>
          <a:xfrm>
            <a:off x="1335222" y="4917339"/>
            <a:ext cx="1991251" cy="400110"/>
          </a:xfrm>
          <a:prstGeom prst="rect">
            <a:avLst/>
          </a:prstGeom>
          <a:noFill/>
        </p:spPr>
        <p:txBody>
          <a:bodyPr wrap="none" rtlCol="0">
            <a:spAutoFit/>
          </a:bodyPr>
          <a:lstStyle/>
          <a:p>
            <a:r>
              <a:rPr lang="zh-CN" altLang="en-US" sz="2000" b="1" dirty="0">
                <a:solidFill>
                  <a:schemeClr val="bg1"/>
                </a:solidFill>
                <a:latin typeface="黑体" panose="02010609060101010101" pitchFamily="49" charset="-122"/>
                <a:ea typeface="黑体" panose="02010609060101010101" pitchFamily="49" charset="-122"/>
              </a:rPr>
              <a:t>答辩人：张泽凌</a:t>
            </a:r>
          </a:p>
        </p:txBody>
      </p:sp>
      <p:sp>
        <p:nvSpPr>
          <p:cNvPr id="42" name="文本框 41">
            <a:extLst>
              <a:ext uri="{FF2B5EF4-FFF2-40B4-BE49-F238E27FC236}">
                <a16:creationId xmlns:a16="http://schemas.microsoft.com/office/drawing/2014/main" id="{AA05349F-FB6C-445E-B0CB-BBF4837BCDCA}"/>
              </a:ext>
            </a:extLst>
          </p:cNvPr>
          <p:cNvSpPr txBox="1"/>
          <p:nvPr/>
        </p:nvSpPr>
        <p:spPr>
          <a:xfrm>
            <a:off x="1335222" y="5305013"/>
            <a:ext cx="2249334" cy="400110"/>
          </a:xfrm>
          <a:prstGeom prst="rect">
            <a:avLst/>
          </a:prstGeom>
          <a:noFill/>
        </p:spPr>
        <p:txBody>
          <a:bodyPr wrap="none" rtlCol="0">
            <a:spAutoFit/>
          </a:bodyPr>
          <a:lstStyle/>
          <a:p>
            <a:r>
              <a:rPr lang="zh-CN" altLang="en-US" sz="2000" b="1" dirty="0">
                <a:solidFill>
                  <a:schemeClr val="bg1"/>
                </a:solidFill>
                <a:latin typeface="黑体" panose="02010609060101010101" pitchFamily="49" charset="-122"/>
                <a:ea typeface="黑体" panose="02010609060101010101" pitchFamily="49" charset="-122"/>
              </a:rPr>
              <a:t>指导老师：皮人杰</a:t>
            </a:r>
          </a:p>
        </p:txBody>
      </p:sp>
      <p:sp>
        <p:nvSpPr>
          <p:cNvPr id="45" name="文本框 44">
            <a:extLst>
              <a:ext uri="{FF2B5EF4-FFF2-40B4-BE49-F238E27FC236}">
                <a16:creationId xmlns:a16="http://schemas.microsoft.com/office/drawing/2014/main" id="{D9EEC4DB-D5AF-44EB-ABE1-673A005F91DB}"/>
              </a:ext>
            </a:extLst>
          </p:cNvPr>
          <p:cNvSpPr txBox="1"/>
          <p:nvPr/>
        </p:nvSpPr>
        <p:spPr>
          <a:xfrm>
            <a:off x="1335222" y="5720911"/>
            <a:ext cx="3057247" cy="369332"/>
          </a:xfrm>
          <a:prstGeom prst="rect">
            <a:avLst/>
          </a:prstGeom>
          <a:noFill/>
        </p:spPr>
        <p:txBody>
          <a:bodyPr wrap="none" rtlCol="0">
            <a:spAutoFit/>
          </a:bodyPr>
          <a:lstStyle/>
          <a:p>
            <a:r>
              <a:rPr lang="zh-CN" altLang="en-US" b="1" dirty="0">
                <a:solidFill>
                  <a:schemeClr val="bg1"/>
                </a:solidFill>
              </a:rPr>
              <a:t>答辩时间：</a:t>
            </a:r>
            <a:r>
              <a:rPr lang="en-US" altLang="zh-CN" b="1" dirty="0">
                <a:solidFill>
                  <a:schemeClr val="bg1"/>
                </a:solidFill>
              </a:rPr>
              <a:t>2022</a:t>
            </a:r>
            <a:r>
              <a:rPr lang="zh-CN" altLang="en-US" b="1" dirty="0">
                <a:solidFill>
                  <a:schemeClr val="bg1"/>
                </a:solidFill>
              </a:rPr>
              <a:t>年</a:t>
            </a:r>
            <a:r>
              <a:rPr lang="en-US" altLang="zh-CN" b="1" dirty="0">
                <a:solidFill>
                  <a:schemeClr val="bg1"/>
                </a:solidFill>
              </a:rPr>
              <a:t>04</a:t>
            </a:r>
            <a:r>
              <a:rPr lang="zh-CN" altLang="en-US" b="1" dirty="0">
                <a:solidFill>
                  <a:schemeClr val="bg1"/>
                </a:solidFill>
              </a:rPr>
              <a:t>月</a:t>
            </a:r>
            <a:r>
              <a:rPr lang="en-US" altLang="zh-CN" b="1" dirty="0">
                <a:solidFill>
                  <a:schemeClr val="bg1"/>
                </a:solidFill>
              </a:rPr>
              <a:t>09</a:t>
            </a:r>
            <a:r>
              <a:rPr lang="zh-CN" altLang="en-US" b="1" dirty="0">
                <a:solidFill>
                  <a:schemeClr val="bg1"/>
                </a:solidFill>
              </a:rPr>
              <a:t>日</a:t>
            </a:r>
          </a:p>
        </p:txBody>
      </p:sp>
      <p:pic>
        <p:nvPicPr>
          <p:cNvPr id="50" name="图片 49">
            <a:extLst>
              <a:ext uri="{FF2B5EF4-FFF2-40B4-BE49-F238E27FC236}">
                <a16:creationId xmlns:a16="http://schemas.microsoft.com/office/drawing/2014/main" id="{C16BA564-9CC1-48F7-940C-A0B3BA650B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602" y="4945364"/>
            <a:ext cx="350046" cy="350046"/>
          </a:xfrm>
          <a:prstGeom prst="rect">
            <a:avLst/>
          </a:prstGeom>
        </p:spPr>
      </p:pic>
      <p:pic>
        <p:nvPicPr>
          <p:cNvPr id="51" name="图片 50">
            <a:extLst>
              <a:ext uri="{FF2B5EF4-FFF2-40B4-BE49-F238E27FC236}">
                <a16:creationId xmlns:a16="http://schemas.microsoft.com/office/drawing/2014/main" id="{5EF6EE74-BB26-4999-B33D-44C3D44F2A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602" y="5330045"/>
            <a:ext cx="350046" cy="350046"/>
          </a:xfrm>
          <a:prstGeom prst="rect">
            <a:avLst/>
          </a:prstGeom>
        </p:spPr>
      </p:pic>
      <p:pic>
        <p:nvPicPr>
          <p:cNvPr id="52" name="图片 51">
            <a:extLst>
              <a:ext uri="{FF2B5EF4-FFF2-40B4-BE49-F238E27FC236}">
                <a16:creationId xmlns:a16="http://schemas.microsoft.com/office/drawing/2014/main" id="{483CE358-8C8C-4C33-8301-667BBE375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602" y="5730554"/>
            <a:ext cx="350046" cy="350046"/>
          </a:xfrm>
          <a:prstGeom prst="rect">
            <a:avLst/>
          </a:prstGeom>
        </p:spPr>
      </p:pic>
    </p:spTree>
    <p:extLst>
      <p:ext uri="{BB962C8B-B14F-4D97-AF65-F5344CB8AC3E}">
        <p14:creationId xmlns:p14="http://schemas.microsoft.com/office/powerpoint/2010/main" val="604055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CA02AE76-0BD7-4C0D-960E-9BC18A99A060}"/>
              </a:ext>
            </a:extLst>
          </p:cNvPr>
          <p:cNvPicPr>
            <a:picLocks noChangeAspect="1"/>
          </p:cNvPicPr>
          <p:nvPr/>
        </p:nvPicPr>
        <p:blipFill rotWithShape="1">
          <a:blip r:embed="rId2">
            <a:extLst>
              <a:ext uri="{28A0092B-C50C-407E-A947-70E740481C1C}">
                <a14:useLocalDpi xmlns:a14="http://schemas.microsoft.com/office/drawing/2010/main" val="0"/>
              </a:ext>
            </a:extLst>
          </a:blip>
          <a:srcRect t="5863" b="9761"/>
          <a:stretch/>
        </p:blipFill>
        <p:spPr>
          <a:xfrm>
            <a:off x="0" y="0"/>
            <a:ext cx="12192000" cy="6858000"/>
          </a:xfrm>
          <a:prstGeom prst="rect">
            <a:avLst/>
          </a:prstGeom>
        </p:spPr>
      </p:pic>
      <p:sp>
        <p:nvSpPr>
          <p:cNvPr id="31" name="矩形 30">
            <a:extLst>
              <a:ext uri="{FF2B5EF4-FFF2-40B4-BE49-F238E27FC236}">
                <a16:creationId xmlns:a16="http://schemas.microsoft.com/office/drawing/2014/main" id="{F2BA0170-F17E-4FBC-AAD3-2AFEAFC00DE3}"/>
              </a:ext>
            </a:extLst>
          </p:cNvPr>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cxnSp>
        <p:nvCxnSpPr>
          <p:cNvPr id="14" name="直接连接符 13">
            <a:extLst>
              <a:ext uri="{FF2B5EF4-FFF2-40B4-BE49-F238E27FC236}">
                <a16:creationId xmlns:a16="http://schemas.microsoft.com/office/drawing/2014/main" id="{99B30C13-4BFC-431A-B28E-6DE041715ECB}"/>
              </a:ext>
            </a:extLst>
          </p:cNvPr>
          <p:cNvCxnSpPr>
            <a:cxnSpLocks/>
          </p:cNvCxnSpPr>
          <p:nvPr/>
        </p:nvCxnSpPr>
        <p:spPr>
          <a:xfrm>
            <a:off x="729205" y="1608881"/>
            <a:ext cx="5366795" cy="0"/>
          </a:xfrm>
          <a:prstGeom prst="line">
            <a:avLst/>
          </a:prstGeom>
          <a:ln w="57150">
            <a:solidFill>
              <a:srgbClr val="003399"/>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90A67B9-9330-4FDA-9B15-4C4FB3861484}"/>
              </a:ext>
            </a:extLst>
          </p:cNvPr>
          <p:cNvSpPr txBox="1"/>
          <p:nvPr/>
        </p:nvSpPr>
        <p:spPr>
          <a:xfrm>
            <a:off x="947464" y="927002"/>
            <a:ext cx="2353359" cy="584775"/>
          </a:xfrm>
          <a:prstGeom prst="rect">
            <a:avLst/>
          </a:prstGeom>
          <a:noFill/>
          <a:ln>
            <a:noFill/>
          </a:ln>
        </p:spPr>
        <p:txBody>
          <a:bodyPr wrap="square" rtlCol="0">
            <a:spAutoFit/>
          </a:bodyPr>
          <a:lstStyle/>
          <a:p>
            <a:pPr algn="ctr"/>
            <a:r>
              <a:rPr lang="zh-CN" altLang="en-US" sz="3200" b="1" dirty="0">
                <a:solidFill>
                  <a:srgbClr val="003399"/>
                </a:solidFill>
                <a:latin typeface="黑体" panose="02010609060101010101" pitchFamily="49" charset="-122"/>
                <a:ea typeface="黑体" panose="02010609060101010101" pitchFamily="49" charset="-122"/>
              </a:rPr>
              <a:t>服务器模块</a:t>
            </a:r>
          </a:p>
        </p:txBody>
      </p:sp>
      <p:sp>
        <p:nvSpPr>
          <p:cNvPr id="27" name="文本框 26">
            <a:extLst>
              <a:ext uri="{FF2B5EF4-FFF2-40B4-BE49-F238E27FC236}">
                <a16:creationId xmlns:a16="http://schemas.microsoft.com/office/drawing/2014/main" id="{AE8C2F26-4642-45DE-8348-6B08085C6714}"/>
              </a:ext>
            </a:extLst>
          </p:cNvPr>
          <p:cNvSpPr txBox="1"/>
          <p:nvPr/>
        </p:nvSpPr>
        <p:spPr>
          <a:xfrm>
            <a:off x="729205" y="2151177"/>
            <a:ext cx="5366795" cy="2554545"/>
          </a:xfrm>
          <a:prstGeom prst="rect">
            <a:avLst/>
          </a:prstGeom>
          <a:noFill/>
        </p:spPr>
        <p:txBody>
          <a:bodyPr wrap="square" rtlCol="0">
            <a:spAutoFit/>
          </a:bodyPr>
          <a:lstStyle/>
          <a:p>
            <a:r>
              <a:rPr lang="zh-CN" altLang="en-US" sz="2000" b="1" dirty="0"/>
              <a:t>服务器由于功能简单，不需要实现代理，为了保证连接的稳定性以及多客户端连接的并发性。直接采用</a:t>
            </a:r>
            <a:r>
              <a:rPr lang="en-US" altLang="zh-CN" sz="2000" b="1" dirty="0" err="1"/>
              <a:t>mysql</a:t>
            </a:r>
            <a:r>
              <a:rPr lang="en-US" altLang="zh-CN" sz="2000" b="1" dirty="0"/>
              <a:t>-server</a:t>
            </a:r>
            <a:r>
              <a:rPr lang="zh-CN" altLang="en-US" sz="2000" b="1" dirty="0"/>
              <a:t>作为服务器，使客户端直连数据库。</a:t>
            </a:r>
            <a:endParaRPr lang="en-US" altLang="zh-CN" sz="2000" b="1" dirty="0"/>
          </a:p>
          <a:p>
            <a:endParaRPr lang="en-US" altLang="zh-CN" sz="2000" b="1" dirty="0"/>
          </a:p>
          <a:p>
            <a:r>
              <a:rPr lang="zh-CN" altLang="en-US" sz="2000" b="1" dirty="0"/>
              <a:t>并且使用长链接和连接池的方法来防止客户端每次请求都会重新建立连接浪费时间和资源的问题。</a:t>
            </a:r>
          </a:p>
        </p:txBody>
      </p:sp>
      <p:sp>
        <p:nvSpPr>
          <p:cNvPr id="13" name="文本框 12">
            <a:extLst>
              <a:ext uri="{FF2B5EF4-FFF2-40B4-BE49-F238E27FC236}">
                <a16:creationId xmlns:a16="http://schemas.microsoft.com/office/drawing/2014/main" id="{421AEB3D-2D0C-46A2-9AF6-7D229A8BC9FD}"/>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模块分析</a:t>
            </a:r>
          </a:p>
        </p:txBody>
      </p:sp>
      <p:grpSp>
        <p:nvGrpSpPr>
          <p:cNvPr id="15" name="组合 14">
            <a:extLst>
              <a:ext uri="{FF2B5EF4-FFF2-40B4-BE49-F238E27FC236}">
                <a16:creationId xmlns:a16="http://schemas.microsoft.com/office/drawing/2014/main" id="{F14562E1-5950-4A9E-8072-BED880BDF2F4}"/>
              </a:ext>
            </a:extLst>
          </p:cNvPr>
          <p:cNvGrpSpPr/>
          <p:nvPr/>
        </p:nvGrpSpPr>
        <p:grpSpPr>
          <a:xfrm>
            <a:off x="320172" y="274706"/>
            <a:ext cx="540000" cy="540000"/>
            <a:chOff x="328496" y="364706"/>
            <a:chExt cx="540000" cy="540000"/>
          </a:xfrm>
        </p:grpSpPr>
        <p:sp>
          <p:nvSpPr>
            <p:cNvPr id="16" name="矩形 15">
              <a:extLst>
                <a:ext uri="{FF2B5EF4-FFF2-40B4-BE49-F238E27FC236}">
                  <a16:creationId xmlns:a16="http://schemas.microsoft.com/office/drawing/2014/main" id="{42C6E4EF-8345-46EE-B471-57230E0507E0}"/>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3775FDE9-C19D-4A24-99FF-C386D25ADF7C}"/>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69269177-77B9-4B6A-8F97-0351D485DAA0}"/>
              </a:ext>
            </a:extLst>
          </p:cNvPr>
          <p:cNvSpPr txBox="1"/>
          <p:nvPr/>
        </p:nvSpPr>
        <p:spPr>
          <a:xfrm>
            <a:off x="1076959" y="3515360"/>
            <a:ext cx="5019035" cy="338554"/>
          </a:xfrm>
          <a:prstGeom prst="rect">
            <a:avLst/>
          </a:prstGeom>
          <a:noFill/>
        </p:spPr>
        <p:txBody>
          <a:bodyPr wrap="square" rtlCol="0">
            <a:spAutoFit/>
          </a:bodyPr>
          <a:lstStyle/>
          <a:p>
            <a:endParaRPr lang="zh-CN" altLang="en-US" sz="1600" b="1" dirty="0">
              <a:solidFill>
                <a:schemeClr val="bg2">
                  <a:lumMod val="50000"/>
                </a:schemeClr>
              </a:solidFill>
              <a:latin typeface="楷体" panose="02010609060101010101" pitchFamily="49" charset="-122"/>
              <a:ea typeface="楷体" panose="02010609060101010101" pitchFamily="49" charset="-122"/>
            </a:endParaRPr>
          </a:p>
        </p:txBody>
      </p:sp>
      <p:pic>
        <p:nvPicPr>
          <p:cNvPr id="2" name="图片 1">
            <a:extLst>
              <a:ext uri="{FF2B5EF4-FFF2-40B4-BE49-F238E27FC236}">
                <a16:creationId xmlns:a16="http://schemas.microsoft.com/office/drawing/2014/main" id="{08ADB7F7-4E40-4613-9E1A-9F99A6990983}"/>
              </a:ext>
            </a:extLst>
          </p:cNvPr>
          <p:cNvPicPr>
            <a:picLocks noChangeAspect="1"/>
          </p:cNvPicPr>
          <p:nvPr/>
        </p:nvPicPr>
        <p:blipFill>
          <a:blip r:embed="rId4"/>
          <a:stretch>
            <a:fillRect/>
          </a:stretch>
        </p:blipFill>
        <p:spPr>
          <a:xfrm>
            <a:off x="6443759" y="1742723"/>
            <a:ext cx="5019036" cy="2590908"/>
          </a:xfrm>
          <a:prstGeom prst="rect">
            <a:avLst/>
          </a:prstGeom>
        </p:spPr>
      </p:pic>
    </p:spTree>
    <p:extLst>
      <p:ext uri="{BB962C8B-B14F-4D97-AF65-F5344CB8AC3E}">
        <p14:creationId xmlns:p14="http://schemas.microsoft.com/office/powerpoint/2010/main" val="1802995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研究">
            <a:extLst>
              <a:ext uri="{FF2B5EF4-FFF2-40B4-BE49-F238E27FC236}">
                <a16:creationId xmlns:a16="http://schemas.microsoft.com/office/drawing/2014/main" id="{AFACEE48-9C33-49DE-A9C6-126F1FCE4B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8972" y="3147577"/>
            <a:ext cx="3508800" cy="3508800"/>
          </a:xfrm>
          <a:prstGeom prst="rect">
            <a:avLst/>
          </a:prstGeom>
        </p:spPr>
      </p:pic>
      <p:grpSp>
        <p:nvGrpSpPr>
          <p:cNvPr id="44" name="组合 43">
            <a:extLst>
              <a:ext uri="{FF2B5EF4-FFF2-40B4-BE49-F238E27FC236}">
                <a16:creationId xmlns:a16="http://schemas.microsoft.com/office/drawing/2014/main" id="{27A97377-CC14-44DE-BAB2-30695DC08B33}"/>
              </a:ext>
            </a:extLst>
          </p:cNvPr>
          <p:cNvGrpSpPr/>
          <p:nvPr/>
        </p:nvGrpSpPr>
        <p:grpSpPr>
          <a:xfrm>
            <a:off x="1329260" y="1165499"/>
            <a:ext cx="6562699" cy="1780455"/>
            <a:chOff x="2424136" y="1773780"/>
            <a:chExt cx="2973472" cy="806701"/>
          </a:xfrm>
        </p:grpSpPr>
        <p:grpSp>
          <p:nvGrpSpPr>
            <p:cNvPr id="24" name="组合 23">
              <a:extLst>
                <a:ext uri="{FF2B5EF4-FFF2-40B4-BE49-F238E27FC236}">
                  <a16:creationId xmlns:a16="http://schemas.microsoft.com/office/drawing/2014/main" id="{5D0CD55C-6CC9-412C-8F89-E5AD2389217C}"/>
                </a:ext>
              </a:extLst>
            </p:cNvPr>
            <p:cNvGrpSpPr/>
            <p:nvPr/>
          </p:nvGrpSpPr>
          <p:grpSpPr>
            <a:xfrm>
              <a:off x="2424136" y="1811320"/>
              <a:ext cx="2973472" cy="769161"/>
              <a:chOff x="2629986" y="1459214"/>
              <a:chExt cx="3770606" cy="975360"/>
            </a:xfrm>
          </p:grpSpPr>
          <p:grpSp>
            <p:nvGrpSpPr>
              <p:cNvPr id="13" name="组合 12">
                <a:extLst>
                  <a:ext uri="{FF2B5EF4-FFF2-40B4-BE49-F238E27FC236}">
                    <a16:creationId xmlns:a16="http://schemas.microsoft.com/office/drawing/2014/main" id="{46C79F85-BE33-4DE8-A1CD-1330F02FF6B9}"/>
                  </a:ext>
                </a:extLst>
              </p:cNvPr>
              <p:cNvGrpSpPr/>
              <p:nvPr/>
            </p:nvGrpSpPr>
            <p:grpSpPr>
              <a:xfrm>
                <a:off x="2629986" y="1459214"/>
                <a:ext cx="3770606" cy="975360"/>
                <a:chOff x="1166287" y="1249680"/>
                <a:chExt cx="3770606" cy="975360"/>
              </a:xfrm>
              <a:solidFill>
                <a:srgbClr val="003399"/>
              </a:solidFill>
            </p:grpSpPr>
            <p:sp>
              <p:nvSpPr>
                <p:cNvPr id="11" name="椭圆 10">
                  <a:extLst>
                    <a:ext uri="{FF2B5EF4-FFF2-40B4-BE49-F238E27FC236}">
                      <a16:creationId xmlns:a16="http://schemas.microsoft.com/office/drawing/2014/main" id="{596108D8-4703-4B71-ABC9-56ABCC98245D}"/>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7530FFD-B258-4EDF-B9B6-0B26BD8AB38B}"/>
                    </a:ext>
                  </a:extLst>
                </p:cNvPr>
                <p:cNvSpPr/>
                <p:nvPr/>
              </p:nvSpPr>
              <p:spPr>
                <a:xfrm>
                  <a:off x="1651546" y="1249680"/>
                  <a:ext cx="3285347"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a:extLst>
                  <a:ext uri="{FF2B5EF4-FFF2-40B4-BE49-F238E27FC236}">
                    <a16:creationId xmlns:a16="http://schemas.microsoft.com/office/drawing/2014/main" id="{8859255A-7315-4A55-BD8F-F280BDB50CD9}"/>
                  </a:ext>
                </a:extLst>
              </p:cNvPr>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003399"/>
                    </a:solidFill>
                    <a:latin typeface="Arial Black" panose="020B0A04020102020204" pitchFamily="34" charset="0"/>
                    <a:ea typeface="黑体" panose="02010609060101010101" pitchFamily="49" charset="-122"/>
                  </a:rPr>
                  <a:t>4</a:t>
                </a:r>
                <a:endParaRPr lang="zh-CN" altLang="en-US" sz="7200" dirty="0">
                  <a:solidFill>
                    <a:srgbClr val="003399"/>
                  </a:solidFill>
                  <a:latin typeface="Arial Black" panose="020B0A04020102020204" pitchFamily="34" charset="0"/>
                  <a:ea typeface="黑体" panose="02010609060101010101" pitchFamily="49" charset="-122"/>
                </a:endParaRPr>
              </a:p>
            </p:txBody>
          </p:sp>
        </p:grpSp>
        <p:sp>
          <p:nvSpPr>
            <p:cNvPr id="40" name="文本框 39">
              <a:extLst>
                <a:ext uri="{FF2B5EF4-FFF2-40B4-BE49-F238E27FC236}">
                  <a16:creationId xmlns:a16="http://schemas.microsoft.com/office/drawing/2014/main" id="{800E2043-5902-48E6-A576-E99698860D6A}"/>
                </a:ext>
              </a:extLst>
            </p:cNvPr>
            <p:cNvSpPr txBox="1"/>
            <p:nvPr/>
          </p:nvSpPr>
          <p:spPr>
            <a:xfrm>
              <a:off x="3279256" y="1773780"/>
              <a:ext cx="1808072" cy="794862"/>
            </a:xfrm>
            <a:prstGeom prst="rect">
              <a:avLst/>
            </a:prstGeom>
            <a:noFill/>
          </p:spPr>
          <p:txBody>
            <a:bodyPr wrap="square" rtlCol="0">
              <a:spAutoFit/>
            </a:bodyPr>
            <a:lstStyle/>
            <a:p>
              <a:r>
                <a:rPr lang="zh-CN" altLang="en-US" sz="5400" dirty="0">
                  <a:solidFill>
                    <a:schemeClr val="bg1"/>
                  </a:solidFill>
                  <a:latin typeface="黑体" panose="02010609060101010101" pitchFamily="49" charset="-122"/>
                  <a:ea typeface="黑体" panose="02010609060101010101" pitchFamily="49" charset="-122"/>
                </a:rPr>
                <a:t>项目进度与待完成部分</a:t>
              </a:r>
            </a:p>
          </p:txBody>
        </p:sp>
      </p:grpSp>
      <p:grpSp>
        <p:nvGrpSpPr>
          <p:cNvPr id="7" name="组合 6">
            <a:extLst>
              <a:ext uri="{FF2B5EF4-FFF2-40B4-BE49-F238E27FC236}">
                <a16:creationId xmlns:a16="http://schemas.microsoft.com/office/drawing/2014/main" id="{3BA15118-A7A7-4A94-901C-DBCD014DC970}"/>
              </a:ext>
            </a:extLst>
          </p:cNvPr>
          <p:cNvGrpSpPr/>
          <p:nvPr/>
        </p:nvGrpSpPr>
        <p:grpSpPr>
          <a:xfrm>
            <a:off x="7042496" y="-663036"/>
            <a:ext cx="5680997" cy="8189088"/>
            <a:chOff x="6922851" y="0"/>
            <a:chExt cx="5269149" cy="6858000"/>
          </a:xfrm>
          <a:solidFill>
            <a:srgbClr val="003399"/>
          </a:solidFill>
        </p:grpSpPr>
        <p:sp>
          <p:nvSpPr>
            <p:cNvPr id="8" name="椭圆 7">
              <a:extLst>
                <a:ext uri="{FF2B5EF4-FFF2-40B4-BE49-F238E27FC236}">
                  <a16:creationId xmlns:a16="http://schemas.microsoft.com/office/drawing/2014/main" id="{EF7EDA25-903B-4482-8E8B-3E41D9AD34C4}"/>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C5658FA-B064-4136-9F76-28E7089DE4C5}"/>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91DAB701-9272-40B6-9705-90F2D7836F9E}"/>
              </a:ext>
            </a:extLst>
          </p:cNvPr>
          <p:cNvGrpSpPr/>
          <p:nvPr/>
        </p:nvGrpSpPr>
        <p:grpSpPr>
          <a:xfrm>
            <a:off x="7744444" y="0"/>
            <a:ext cx="4447556" cy="6858000"/>
            <a:chOff x="6922851" y="0"/>
            <a:chExt cx="5269149" cy="6858000"/>
          </a:xfrm>
          <a:blipFill dpi="0" rotWithShape="1">
            <a:blip r:embed="rId4"/>
            <a:srcRect/>
            <a:stretch>
              <a:fillRect l="-50000" r="-50000"/>
            </a:stretch>
          </a:blipFill>
        </p:grpSpPr>
        <p:sp>
          <p:nvSpPr>
            <p:cNvPr id="4" name="椭圆 3">
              <a:extLst>
                <a:ext uri="{FF2B5EF4-FFF2-40B4-BE49-F238E27FC236}">
                  <a16:creationId xmlns:a16="http://schemas.microsoft.com/office/drawing/2014/main" id="{43969E12-80FD-4216-9C30-CAC9FF4B6148}"/>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DC05422-CB97-4CEC-B7B0-FB1189DCD806}"/>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7144505E-7307-4E66-A26C-926C449E2650}"/>
              </a:ext>
            </a:extLst>
          </p:cNvPr>
          <p:cNvSpPr txBox="1"/>
          <p:nvPr/>
        </p:nvSpPr>
        <p:spPr>
          <a:xfrm>
            <a:off x="1186389" y="3121447"/>
            <a:ext cx="3508800" cy="3333519"/>
          </a:xfrm>
          <a:prstGeom prst="rect">
            <a:avLst/>
          </a:prstGeom>
          <a:noFill/>
        </p:spPr>
        <p:txBody>
          <a:bodyPr wrap="square" rtlCol="0">
            <a:spAutoFit/>
          </a:bodyPr>
          <a:lstStyle/>
          <a:p>
            <a:endParaRPr lang="zh-CN" altLang="en-US"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17" name="组合 16">
            <a:extLst>
              <a:ext uri="{FF2B5EF4-FFF2-40B4-BE49-F238E27FC236}">
                <a16:creationId xmlns:a16="http://schemas.microsoft.com/office/drawing/2014/main" id="{C8F27015-DA4B-49BA-8F00-D84A12DDC2CB}"/>
              </a:ext>
            </a:extLst>
          </p:cNvPr>
          <p:cNvGrpSpPr/>
          <p:nvPr/>
        </p:nvGrpSpPr>
        <p:grpSpPr>
          <a:xfrm>
            <a:off x="482533" y="3677002"/>
            <a:ext cx="565081" cy="782356"/>
            <a:chOff x="1503096" y="3024687"/>
            <a:chExt cx="565081" cy="782356"/>
          </a:xfrm>
          <a:solidFill>
            <a:schemeClr val="bg2">
              <a:lumMod val="75000"/>
            </a:schemeClr>
          </a:solidFill>
        </p:grpSpPr>
        <p:sp>
          <p:nvSpPr>
            <p:cNvPr id="18" name="等腰三角形 17">
              <a:extLst>
                <a:ext uri="{FF2B5EF4-FFF2-40B4-BE49-F238E27FC236}">
                  <a16:creationId xmlns:a16="http://schemas.microsoft.com/office/drawing/2014/main" id="{EDFB5F45-2381-494A-A347-76AB48677FA4}"/>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7A8558E9-4DF6-4AA4-99C3-3741E39DC936}"/>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B12B8398-CD76-4D67-88A0-9E6FAEBC2746}"/>
              </a:ext>
            </a:extLst>
          </p:cNvPr>
          <p:cNvGrpSpPr/>
          <p:nvPr/>
        </p:nvGrpSpPr>
        <p:grpSpPr>
          <a:xfrm flipV="1">
            <a:off x="4865803" y="4802426"/>
            <a:ext cx="543059" cy="751867"/>
            <a:chOff x="1503096" y="3024687"/>
            <a:chExt cx="565081" cy="782356"/>
          </a:xfrm>
          <a:solidFill>
            <a:schemeClr val="bg2">
              <a:lumMod val="75000"/>
            </a:schemeClr>
          </a:solidFill>
        </p:grpSpPr>
        <p:sp>
          <p:nvSpPr>
            <p:cNvPr id="21" name="等腰三角形 20">
              <a:extLst>
                <a:ext uri="{FF2B5EF4-FFF2-40B4-BE49-F238E27FC236}">
                  <a16:creationId xmlns:a16="http://schemas.microsoft.com/office/drawing/2014/main" id="{5AF700F1-4A0C-4209-8E61-60E5B32F17B0}"/>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73A35D47-C320-4EA6-BE90-39BF25CC63A6}"/>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929BF3BD-02CB-408D-95F1-D8100FE40271}"/>
              </a:ext>
            </a:extLst>
          </p:cNvPr>
          <p:cNvGrpSpPr/>
          <p:nvPr/>
        </p:nvGrpSpPr>
        <p:grpSpPr>
          <a:xfrm>
            <a:off x="320172" y="274706"/>
            <a:ext cx="540000" cy="540000"/>
            <a:chOff x="328496" y="364706"/>
            <a:chExt cx="540000" cy="540000"/>
          </a:xfrm>
        </p:grpSpPr>
        <p:sp>
          <p:nvSpPr>
            <p:cNvPr id="26" name="矩形 25">
              <a:extLst>
                <a:ext uri="{FF2B5EF4-FFF2-40B4-BE49-F238E27FC236}">
                  <a16:creationId xmlns:a16="http://schemas.microsoft.com/office/drawing/2014/main" id="{1362AAB9-979B-422C-9073-12D802D8B3DD}"/>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C62400D2-2906-48E8-BC7D-6387FAB8E2E4}"/>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05028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7AF58B3-D24A-4212-AC0D-EC25FAB09221}"/>
              </a:ext>
            </a:extLst>
          </p:cNvPr>
          <p:cNvPicPr>
            <a:picLocks noChangeAspect="1"/>
          </p:cNvPicPr>
          <p:nvPr/>
        </p:nvPicPr>
        <p:blipFill rotWithShape="1">
          <a:blip r:embed="rId2">
            <a:extLst>
              <a:ext uri="{28A0092B-C50C-407E-A947-70E740481C1C}">
                <a14:useLocalDpi xmlns:a14="http://schemas.microsoft.com/office/drawing/2010/main" val="0"/>
              </a:ext>
            </a:extLst>
          </a:blip>
          <a:srcRect t="3418" b="12208"/>
          <a:stretch/>
        </p:blipFill>
        <p:spPr>
          <a:xfrm>
            <a:off x="0" y="0"/>
            <a:ext cx="12192000" cy="6858000"/>
          </a:xfrm>
          <a:prstGeom prst="rect">
            <a:avLst/>
          </a:prstGeom>
        </p:spPr>
      </p:pic>
      <p:sp>
        <p:nvSpPr>
          <p:cNvPr id="14" name="矩形 13">
            <a:extLst>
              <a:ext uri="{FF2B5EF4-FFF2-40B4-BE49-F238E27FC236}">
                <a16:creationId xmlns:a16="http://schemas.microsoft.com/office/drawing/2014/main" id="{3AFCF572-BAC5-4EC6-A85A-0BC6DCB0BD99}"/>
              </a:ext>
            </a:extLst>
          </p:cNvPr>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5" name="文本框 14">
            <a:extLst>
              <a:ext uri="{FF2B5EF4-FFF2-40B4-BE49-F238E27FC236}">
                <a16:creationId xmlns:a16="http://schemas.microsoft.com/office/drawing/2014/main" id="{F613B3E5-14A2-4231-A226-0317D304FD02}"/>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已完成部分</a:t>
            </a:r>
            <a:endParaRPr lang="en-US" altLang="zh-CN" sz="4000" dirty="0">
              <a:solidFill>
                <a:srgbClr val="003399"/>
              </a:solidFill>
              <a:latin typeface="黑体" panose="02010609060101010101" pitchFamily="49" charset="-122"/>
              <a:ea typeface="黑体" panose="02010609060101010101" pitchFamily="49" charset="-122"/>
            </a:endParaRPr>
          </a:p>
        </p:txBody>
      </p:sp>
      <p:grpSp>
        <p:nvGrpSpPr>
          <p:cNvPr id="16" name="组合 15">
            <a:extLst>
              <a:ext uri="{FF2B5EF4-FFF2-40B4-BE49-F238E27FC236}">
                <a16:creationId xmlns:a16="http://schemas.microsoft.com/office/drawing/2014/main" id="{FAA20C42-428A-4F03-B8E1-45AA64EEB207}"/>
              </a:ext>
            </a:extLst>
          </p:cNvPr>
          <p:cNvGrpSpPr/>
          <p:nvPr/>
        </p:nvGrpSpPr>
        <p:grpSpPr>
          <a:xfrm>
            <a:off x="320172" y="274706"/>
            <a:ext cx="540000" cy="540000"/>
            <a:chOff x="328496" y="364706"/>
            <a:chExt cx="540000" cy="540000"/>
          </a:xfrm>
        </p:grpSpPr>
        <p:sp>
          <p:nvSpPr>
            <p:cNvPr id="17" name="矩形 16">
              <a:extLst>
                <a:ext uri="{FF2B5EF4-FFF2-40B4-BE49-F238E27FC236}">
                  <a16:creationId xmlns:a16="http://schemas.microsoft.com/office/drawing/2014/main" id="{94F75F66-B101-499C-8348-38F152054C89}"/>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941617C-75E5-44FA-99A0-60C4F02968DD}"/>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a:extLst>
              <a:ext uri="{FF2B5EF4-FFF2-40B4-BE49-F238E27FC236}">
                <a16:creationId xmlns:a16="http://schemas.microsoft.com/office/drawing/2014/main" id="{6835A1F8-F10C-4A96-9582-D89B5C261D5F}"/>
              </a:ext>
            </a:extLst>
          </p:cNvPr>
          <p:cNvSpPr txBox="1"/>
          <p:nvPr/>
        </p:nvSpPr>
        <p:spPr>
          <a:xfrm>
            <a:off x="2683226" y="891630"/>
            <a:ext cx="5619792" cy="523220"/>
          </a:xfrm>
          <a:prstGeom prst="rect">
            <a:avLst/>
          </a:prstGeom>
          <a:noFill/>
        </p:spPr>
        <p:txBody>
          <a:bodyPr wrap="square" rtlCol="0">
            <a:spAutoFit/>
          </a:bodyPr>
          <a:lstStyle/>
          <a:p>
            <a:pPr algn="ctr"/>
            <a:r>
              <a:rPr lang="zh-CN" altLang="en-US" sz="2800" b="1" dirty="0">
                <a:solidFill>
                  <a:srgbClr val="003399"/>
                </a:solidFill>
                <a:latin typeface="微软雅黑" panose="020B0503020204020204" pitchFamily="34" charset="-122"/>
                <a:ea typeface="微软雅黑" panose="020B0503020204020204" pitchFamily="34" charset="-122"/>
              </a:rPr>
              <a:t>部分软件建模</a:t>
            </a:r>
          </a:p>
        </p:txBody>
      </p:sp>
      <p:pic>
        <p:nvPicPr>
          <p:cNvPr id="3" name="图片 2">
            <a:extLst>
              <a:ext uri="{FF2B5EF4-FFF2-40B4-BE49-F238E27FC236}">
                <a16:creationId xmlns:a16="http://schemas.microsoft.com/office/drawing/2014/main" id="{5FE642BF-B386-474D-A2FC-F277358F85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9757" y="1414850"/>
            <a:ext cx="8493864" cy="5180022"/>
          </a:xfrm>
          <a:prstGeom prst="rect">
            <a:avLst/>
          </a:prstGeom>
        </p:spPr>
      </p:pic>
    </p:spTree>
    <p:extLst>
      <p:ext uri="{BB962C8B-B14F-4D97-AF65-F5344CB8AC3E}">
        <p14:creationId xmlns:p14="http://schemas.microsoft.com/office/powerpoint/2010/main" val="3189931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7AF58B3-D24A-4212-AC0D-EC25FAB09221}"/>
              </a:ext>
            </a:extLst>
          </p:cNvPr>
          <p:cNvPicPr>
            <a:picLocks noChangeAspect="1"/>
          </p:cNvPicPr>
          <p:nvPr/>
        </p:nvPicPr>
        <p:blipFill rotWithShape="1">
          <a:blip r:embed="rId2">
            <a:extLst>
              <a:ext uri="{28A0092B-C50C-407E-A947-70E740481C1C}">
                <a14:useLocalDpi xmlns:a14="http://schemas.microsoft.com/office/drawing/2010/main" val="0"/>
              </a:ext>
            </a:extLst>
          </a:blip>
          <a:srcRect t="3418" b="12208"/>
          <a:stretch/>
        </p:blipFill>
        <p:spPr>
          <a:xfrm>
            <a:off x="0" y="0"/>
            <a:ext cx="12192000" cy="6858000"/>
          </a:xfrm>
          <a:prstGeom prst="rect">
            <a:avLst/>
          </a:prstGeom>
        </p:spPr>
      </p:pic>
      <p:sp>
        <p:nvSpPr>
          <p:cNvPr id="14" name="矩形 13">
            <a:extLst>
              <a:ext uri="{FF2B5EF4-FFF2-40B4-BE49-F238E27FC236}">
                <a16:creationId xmlns:a16="http://schemas.microsoft.com/office/drawing/2014/main" id="{3AFCF572-BAC5-4EC6-A85A-0BC6DCB0BD99}"/>
              </a:ext>
            </a:extLst>
          </p:cNvPr>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5" name="文本框 14">
            <a:extLst>
              <a:ext uri="{FF2B5EF4-FFF2-40B4-BE49-F238E27FC236}">
                <a16:creationId xmlns:a16="http://schemas.microsoft.com/office/drawing/2014/main" id="{F613B3E5-14A2-4231-A226-0317D304FD02}"/>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已完成部分</a:t>
            </a:r>
            <a:endParaRPr lang="en-US" altLang="zh-CN" sz="4000" dirty="0">
              <a:solidFill>
                <a:srgbClr val="003399"/>
              </a:solidFill>
              <a:latin typeface="黑体" panose="02010609060101010101" pitchFamily="49" charset="-122"/>
              <a:ea typeface="黑体" panose="02010609060101010101" pitchFamily="49" charset="-122"/>
            </a:endParaRPr>
          </a:p>
        </p:txBody>
      </p:sp>
      <p:grpSp>
        <p:nvGrpSpPr>
          <p:cNvPr id="16" name="组合 15">
            <a:extLst>
              <a:ext uri="{FF2B5EF4-FFF2-40B4-BE49-F238E27FC236}">
                <a16:creationId xmlns:a16="http://schemas.microsoft.com/office/drawing/2014/main" id="{FAA20C42-428A-4F03-B8E1-45AA64EEB207}"/>
              </a:ext>
            </a:extLst>
          </p:cNvPr>
          <p:cNvGrpSpPr/>
          <p:nvPr/>
        </p:nvGrpSpPr>
        <p:grpSpPr>
          <a:xfrm>
            <a:off x="320172" y="274706"/>
            <a:ext cx="540000" cy="540000"/>
            <a:chOff x="328496" y="364706"/>
            <a:chExt cx="540000" cy="540000"/>
          </a:xfrm>
        </p:grpSpPr>
        <p:sp>
          <p:nvSpPr>
            <p:cNvPr id="17" name="矩形 16">
              <a:extLst>
                <a:ext uri="{FF2B5EF4-FFF2-40B4-BE49-F238E27FC236}">
                  <a16:creationId xmlns:a16="http://schemas.microsoft.com/office/drawing/2014/main" id="{94F75F66-B101-499C-8348-38F152054C89}"/>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941617C-75E5-44FA-99A0-60C4F02968DD}"/>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a:extLst>
              <a:ext uri="{FF2B5EF4-FFF2-40B4-BE49-F238E27FC236}">
                <a16:creationId xmlns:a16="http://schemas.microsoft.com/office/drawing/2014/main" id="{6835A1F8-F10C-4A96-9582-D89B5C261D5F}"/>
              </a:ext>
            </a:extLst>
          </p:cNvPr>
          <p:cNvSpPr txBox="1"/>
          <p:nvPr/>
        </p:nvSpPr>
        <p:spPr>
          <a:xfrm>
            <a:off x="2683226" y="891630"/>
            <a:ext cx="5619792" cy="954107"/>
          </a:xfrm>
          <a:prstGeom prst="rect">
            <a:avLst/>
          </a:prstGeom>
          <a:noFill/>
        </p:spPr>
        <p:txBody>
          <a:bodyPr wrap="square" rtlCol="0">
            <a:spAutoFit/>
          </a:bodyPr>
          <a:lstStyle/>
          <a:p>
            <a:pPr algn="ctr"/>
            <a:r>
              <a:rPr lang="en-US" altLang="zh-CN" sz="2800" b="1" dirty="0">
                <a:solidFill>
                  <a:srgbClr val="003399"/>
                </a:solidFill>
                <a:latin typeface="微软雅黑" panose="020B0503020204020204" pitchFamily="34" charset="-122"/>
                <a:ea typeface="微软雅黑" panose="020B0503020204020204" pitchFamily="34" charset="-122"/>
              </a:rPr>
              <a:t>PJSIP</a:t>
            </a:r>
            <a:r>
              <a:rPr lang="zh-CN" altLang="en-US" sz="2800" b="1" dirty="0">
                <a:solidFill>
                  <a:srgbClr val="003399"/>
                </a:solidFill>
                <a:latin typeface="微软雅黑" panose="020B0503020204020204" pitchFamily="34" charset="-122"/>
                <a:ea typeface="微软雅黑" panose="020B0503020204020204" pitchFamily="34" charset="-122"/>
              </a:rPr>
              <a:t>语言通信模块的</a:t>
            </a:r>
            <a:r>
              <a:rPr lang="en-US" altLang="zh-CN" sz="2800" b="1" dirty="0">
                <a:solidFill>
                  <a:srgbClr val="003399"/>
                </a:solidFill>
                <a:latin typeface="微软雅黑" panose="020B0503020204020204" pitchFamily="34" charset="-122"/>
                <a:ea typeface="微软雅黑" panose="020B0503020204020204" pitchFamily="34" charset="-122"/>
              </a:rPr>
              <a:t>demo</a:t>
            </a:r>
            <a:r>
              <a:rPr lang="zh-CN" altLang="en-US" sz="2800" b="1" dirty="0">
                <a:solidFill>
                  <a:srgbClr val="003399"/>
                </a:solidFill>
                <a:latin typeface="微软雅黑" panose="020B0503020204020204" pitchFamily="34" charset="-122"/>
                <a:ea typeface="微软雅黑" panose="020B0503020204020204" pitchFamily="34" charset="-122"/>
              </a:rPr>
              <a:t>与一简单的</a:t>
            </a:r>
            <a:r>
              <a:rPr lang="en-US" altLang="zh-CN" sz="2800" b="1" dirty="0">
                <a:solidFill>
                  <a:srgbClr val="003399"/>
                </a:solidFill>
                <a:latin typeface="微软雅黑" panose="020B0503020204020204" pitchFamily="34" charset="-122"/>
                <a:ea typeface="微软雅黑" panose="020B0503020204020204" pitchFamily="34" charset="-122"/>
              </a:rPr>
              <a:t>UDP</a:t>
            </a:r>
            <a:r>
              <a:rPr lang="zh-CN" altLang="en-US" sz="2800" b="1" dirty="0">
                <a:solidFill>
                  <a:srgbClr val="003399"/>
                </a:solidFill>
                <a:latin typeface="微软雅黑" panose="020B0503020204020204" pitchFamily="34" charset="-122"/>
                <a:ea typeface="微软雅黑" panose="020B0503020204020204" pitchFamily="34" charset="-122"/>
              </a:rPr>
              <a:t>服务器</a:t>
            </a:r>
          </a:p>
        </p:txBody>
      </p:sp>
      <p:sp>
        <p:nvSpPr>
          <p:cNvPr id="23" name="文本框 22">
            <a:extLst>
              <a:ext uri="{FF2B5EF4-FFF2-40B4-BE49-F238E27FC236}">
                <a16:creationId xmlns:a16="http://schemas.microsoft.com/office/drawing/2014/main" id="{AC03E045-DEED-4F80-8F46-34004242994C}"/>
              </a:ext>
            </a:extLst>
          </p:cNvPr>
          <p:cNvSpPr txBox="1"/>
          <p:nvPr/>
        </p:nvSpPr>
        <p:spPr>
          <a:xfrm>
            <a:off x="1164961" y="1898471"/>
            <a:ext cx="8572927"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该</a:t>
            </a:r>
            <a:r>
              <a:rPr lang="en-US" altLang="zh-CN" dirty="0">
                <a:latin typeface="微软雅黑" panose="020B0503020204020204" pitchFamily="34" charset="-122"/>
                <a:ea typeface="微软雅黑" panose="020B0503020204020204" pitchFamily="34" charset="-122"/>
              </a:rPr>
              <a:t>demo</a:t>
            </a:r>
            <a:r>
              <a:rPr lang="zh-CN" altLang="en-US" dirty="0">
                <a:latin typeface="微软雅黑" panose="020B0503020204020204" pitchFamily="34" charset="-122"/>
                <a:ea typeface="微软雅黑" panose="020B0503020204020204" pitchFamily="34" charset="-122"/>
              </a:rPr>
              <a:t>实现了与一简单</a:t>
            </a:r>
            <a:r>
              <a:rPr lang="en-US" altLang="zh-CN" dirty="0" err="1">
                <a:latin typeface="微软雅黑" panose="020B0503020204020204" pitchFamily="34" charset="-122"/>
                <a:ea typeface="微软雅黑" panose="020B0503020204020204" pitchFamily="34" charset="-122"/>
              </a:rPr>
              <a:t>upd</a:t>
            </a:r>
            <a:r>
              <a:rPr lang="zh-CN" altLang="en-US" dirty="0">
                <a:latin typeface="微软雅黑" panose="020B0503020204020204" pitchFamily="34" charset="-122"/>
                <a:ea typeface="微软雅黑" panose="020B0503020204020204" pitchFamily="34" charset="-122"/>
              </a:rPr>
              <a:t>服务器建立</a:t>
            </a:r>
            <a:r>
              <a:rPr lang="en-US" altLang="zh-CN" dirty="0">
                <a:latin typeface="微软雅黑" panose="020B0503020204020204" pitchFamily="34" charset="-122"/>
                <a:ea typeface="微软雅黑" panose="020B0503020204020204" pitchFamily="34" charset="-122"/>
              </a:rPr>
              <a:t>SIP</a:t>
            </a:r>
            <a:r>
              <a:rPr lang="zh-CN" altLang="en-US" dirty="0">
                <a:latin typeface="微软雅黑" panose="020B0503020204020204" pitchFamily="34" charset="-122"/>
                <a:ea typeface="微软雅黑" panose="020B0503020204020204" pitchFamily="34" charset="-122"/>
              </a:rPr>
              <a:t>连接，并与自身客户端进行音频流通话，即通过自身的麦克风通过</a:t>
            </a:r>
            <a:r>
              <a:rPr lang="en-US" altLang="zh-CN" dirty="0">
                <a:latin typeface="微软雅黑" panose="020B0503020204020204" pitchFamily="34" charset="-122"/>
                <a:ea typeface="微软雅黑" panose="020B0503020204020204" pitchFamily="34" charset="-122"/>
              </a:rPr>
              <a:t>PCMU</a:t>
            </a:r>
            <a:r>
              <a:rPr lang="zh-CN" altLang="en-US" dirty="0">
                <a:latin typeface="微软雅黑" panose="020B0503020204020204" pitchFamily="34" charset="-122"/>
                <a:ea typeface="微软雅黑" panose="020B0503020204020204" pitchFamily="34" charset="-122"/>
              </a:rPr>
              <a:t>格式编码后以</a:t>
            </a:r>
            <a:r>
              <a:rPr lang="en-US" altLang="zh-CN" dirty="0">
                <a:latin typeface="微软雅黑" panose="020B0503020204020204" pitchFamily="34" charset="-122"/>
                <a:ea typeface="微软雅黑" panose="020B0503020204020204" pitchFamily="34" charset="-122"/>
              </a:rPr>
              <a:t>UDP</a:t>
            </a:r>
            <a:r>
              <a:rPr lang="zh-CN" altLang="en-US" dirty="0">
                <a:latin typeface="微软雅黑" panose="020B0503020204020204" pitchFamily="34" charset="-122"/>
                <a:ea typeface="微软雅黑" panose="020B0503020204020204" pitchFamily="34" charset="-122"/>
              </a:rPr>
              <a:t>方式传回自身的扬声器进行解码播放。</a:t>
            </a:r>
          </a:p>
        </p:txBody>
      </p:sp>
      <p:pic>
        <p:nvPicPr>
          <p:cNvPr id="4" name="图片 3">
            <a:extLst>
              <a:ext uri="{FF2B5EF4-FFF2-40B4-BE49-F238E27FC236}">
                <a16:creationId xmlns:a16="http://schemas.microsoft.com/office/drawing/2014/main" id="{D0F6477A-C10E-42C1-A047-1C22B28659FC}"/>
              </a:ext>
            </a:extLst>
          </p:cNvPr>
          <p:cNvPicPr>
            <a:picLocks noChangeAspect="1"/>
          </p:cNvPicPr>
          <p:nvPr/>
        </p:nvPicPr>
        <p:blipFill>
          <a:blip r:embed="rId4"/>
          <a:stretch>
            <a:fillRect/>
          </a:stretch>
        </p:blipFill>
        <p:spPr>
          <a:xfrm>
            <a:off x="1164961" y="2915850"/>
            <a:ext cx="8001000" cy="1924050"/>
          </a:xfrm>
          <a:prstGeom prst="rect">
            <a:avLst/>
          </a:prstGeom>
        </p:spPr>
      </p:pic>
      <p:pic>
        <p:nvPicPr>
          <p:cNvPr id="5" name="图片 4">
            <a:extLst>
              <a:ext uri="{FF2B5EF4-FFF2-40B4-BE49-F238E27FC236}">
                <a16:creationId xmlns:a16="http://schemas.microsoft.com/office/drawing/2014/main" id="{F9503834-F3A0-4753-B6FD-46FE0E57DDA0}"/>
              </a:ext>
            </a:extLst>
          </p:cNvPr>
          <p:cNvPicPr>
            <a:picLocks noChangeAspect="1"/>
          </p:cNvPicPr>
          <p:nvPr/>
        </p:nvPicPr>
        <p:blipFill>
          <a:blip r:embed="rId5"/>
          <a:stretch>
            <a:fillRect/>
          </a:stretch>
        </p:blipFill>
        <p:spPr>
          <a:xfrm>
            <a:off x="4406648" y="4839900"/>
            <a:ext cx="4759313" cy="1879428"/>
          </a:xfrm>
          <a:prstGeom prst="rect">
            <a:avLst/>
          </a:prstGeom>
        </p:spPr>
      </p:pic>
    </p:spTree>
    <p:extLst>
      <p:ext uri="{BB962C8B-B14F-4D97-AF65-F5344CB8AC3E}">
        <p14:creationId xmlns:p14="http://schemas.microsoft.com/office/powerpoint/2010/main" val="1106262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7AF58B3-D24A-4212-AC0D-EC25FAB09221}"/>
              </a:ext>
            </a:extLst>
          </p:cNvPr>
          <p:cNvPicPr>
            <a:picLocks noChangeAspect="1"/>
          </p:cNvPicPr>
          <p:nvPr/>
        </p:nvPicPr>
        <p:blipFill rotWithShape="1">
          <a:blip r:embed="rId2">
            <a:extLst>
              <a:ext uri="{28A0092B-C50C-407E-A947-70E740481C1C}">
                <a14:useLocalDpi xmlns:a14="http://schemas.microsoft.com/office/drawing/2010/main" val="0"/>
              </a:ext>
            </a:extLst>
          </a:blip>
          <a:srcRect t="3418" b="12208"/>
          <a:stretch/>
        </p:blipFill>
        <p:spPr>
          <a:xfrm>
            <a:off x="0" y="0"/>
            <a:ext cx="12192000" cy="6858000"/>
          </a:xfrm>
          <a:prstGeom prst="rect">
            <a:avLst/>
          </a:prstGeom>
        </p:spPr>
      </p:pic>
      <p:sp>
        <p:nvSpPr>
          <p:cNvPr id="14" name="矩形 13">
            <a:extLst>
              <a:ext uri="{FF2B5EF4-FFF2-40B4-BE49-F238E27FC236}">
                <a16:creationId xmlns:a16="http://schemas.microsoft.com/office/drawing/2014/main" id="{3AFCF572-BAC5-4EC6-A85A-0BC6DCB0BD99}"/>
              </a:ext>
            </a:extLst>
          </p:cNvPr>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5" name="文本框 14">
            <a:extLst>
              <a:ext uri="{FF2B5EF4-FFF2-40B4-BE49-F238E27FC236}">
                <a16:creationId xmlns:a16="http://schemas.microsoft.com/office/drawing/2014/main" id="{F613B3E5-14A2-4231-A226-0317D304FD02}"/>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已完成部分</a:t>
            </a:r>
            <a:endParaRPr lang="en-US" altLang="zh-CN" sz="4000" dirty="0">
              <a:solidFill>
                <a:srgbClr val="003399"/>
              </a:solidFill>
              <a:latin typeface="黑体" panose="02010609060101010101" pitchFamily="49" charset="-122"/>
              <a:ea typeface="黑体" panose="02010609060101010101" pitchFamily="49" charset="-122"/>
            </a:endParaRPr>
          </a:p>
        </p:txBody>
      </p:sp>
      <p:grpSp>
        <p:nvGrpSpPr>
          <p:cNvPr id="16" name="组合 15">
            <a:extLst>
              <a:ext uri="{FF2B5EF4-FFF2-40B4-BE49-F238E27FC236}">
                <a16:creationId xmlns:a16="http://schemas.microsoft.com/office/drawing/2014/main" id="{FAA20C42-428A-4F03-B8E1-45AA64EEB207}"/>
              </a:ext>
            </a:extLst>
          </p:cNvPr>
          <p:cNvGrpSpPr/>
          <p:nvPr/>
        </p:nvGrpSpPr>
        <p:grpSpPr>
          <a:xfrm>
            <a:off x="320172" y="274706"/>
            <a:ext cx="540000" cy="540000"/>
            <a:chOff x="328496" y="364706"/>
            <a:chExt cx="540000" cy="540000"/>
          </a:xfrm>
        </p:grpSpPr>
        <p:sp>
          <p:nvSpPr>
            <p:cNvPr id="17" name="矩形 16">
              <a:extLst>
                <a:ext uri="{FF2B5EF4-FFF2-40B4-BE49-F238E27FC236}">
                  <a16:creationId xmlns:a16="http://schemas.microsoft.com/office/drawing/2014/main" id="{94F75F66-B101-499C-8348-38F152054C89}"/>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941617C-75E5-44FA-99A0-60C4F02968DD}"/>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a:extLst>
              <a:ext uri="{FF2B5EF4-FFF2-40B4-BE49-F238E27FC236}">
                <a16:creationId xmlns:a16="http://schemas.microsoft.com/office/drawing/2014/main" id="{6835A1F8-F10C-4A96-9582-D89B5C261D5F}"/>
              </a:ext>
            </a:extLst>
          </p:cNvPr>
          <p:cNvSpPr txBox="1"/>
          <p:nvPr/>
        </p:nvSpPr>
        <p:spPr>
          <a:xfrm>
            <a:off x="2599821" y="1107074"/>
            <a:ext cx="6394786" cy="523220"/>
          </a:xfrm>
          <a:prstGeom prst="rect">
            <a:avLst/>
          </a:prstGeom>
          <a:noFill/>
        </p:spPr>
        <p:txBody>
          <a:bodyPr wrap="square" rtlCol="0">
            <a:spAutoFit/>
          </a:bodyPr>
          <a:lstStyle/>
          <a:p>
            <a:pPr algn="ctr"/>
            <a:r>
              <a:rPr lang="zh-CN" altLang="en-US" sz="2800" b="1" dirty="0">
                <a:solidFill>
                  <a:srgbClr val="003399"/>
                </a:solidFill>
                <a:latin typeface="微软雅黑" panose="020B0503020204020204" pitchFamily="34" charset="-122"/>
                <a:ea typeface="微软雅黑" panose="020B0503020204020204" pitchFamily="34" charset="-122"/>
              </a:rPr>
              <a:t>云服务器</a:t>
            </a:r>
            <a:r>
              <a:rPr lang="en-US" altLang="zh-CN" sz="2800" b="1" dirty="0" err="1">
                <a:solidFill>
                  <a:srgbClr val="003399"/>
                </a:solidFill>
                <a:latin typeface="微软雅黑" panose="020B0503020204020204" pitchFamily="34" charset="-122"/>
                <a:ea typeface="微软雅黑" panose="020B0503020204020204" pitchFamily="34" charset="-122"/>
              </a:rPr>
              <a:t>Mysql</a:t>
            </a:r>
            <a:r>
              <a:rPr lang="zh-CN" altLang="en-US" sz="2800" b="1" dirty="0">
                <a:solidFill>
                  <a:srgbClr val="003399"/>
                </a:solidFill>
                <a:latin typeface="微软雅黑" panose="020B0503020204020204" pitchFamily="34" charset="-122"/>
                <a:ea typeface="微软雅黑" panose="020B0503020204020204" pitchFamily="34" charset="-122"/>
              </a:rPr>
              <a:t>搭建与</a:t>
            </a:r>
            <a:r>
              <a:rPr lang="en-US" altLang="zh-CN" sz="2800" b="1" dirty="0">
                <a:solidFill>
                  <a:srgbClr val="003399"/>
                </a:solidFill>
                <a:latin typeface="微软雅黑" panose="020B0503020204020204" pitchFamily="34" charset="-122"/>
                <a:ea typeface="微软雅黑" panose="020B0503020204020204" pitchFamily="34" charset="-122"/>
              </a:rPr>
              <a:t>C++</a:t>
            </a:r>
            <a:r>
              <a:rPr lang="zh-CN" altLang="en-US" sz="2800" b="1" dirty="0">
                <a:solidFill>
                  <a:srgbClr val="003399"/>
                </a:solidFill>
                <a:latin typeface="微软雅黑" panose="020B0503020204020204" pitchFamily="34" charset="-122"/>
                <a:ea typeface="微软雅黑" panose="020B0503020204020204" pitchFamily="34" charset="-122"/>
              </a:rPr>
              <a:t>连接测试</a:t>
            </a:r>
          </a:p>
        </p:txBody>
      </p:sp>
      <p:sp>
        <p:nvSpPr>
          <p:cNvPr id="23" name="文本框 22">
            <a:extLst>
              <a:ext uri="{FF2B5EF4-FFF2-40B4-BE49-F238E27FC236}">
                <a16:creationId xmlns:a16="http://schemas.microsoft.com/office/drawing/2014/main" id="{AC03E045-DEED-4F80-8F46-34004242994C}"/>
              </a:ext>
            </a:extLst>
          </p:cNvPr>
          <p:cNvSpPr txBox="1"/>
          <p:nvPr/>
        </p:nvSpPr>
        <p:spPr>
          <a:xfrm>
            <a:off x="1510750" y="1949654"/>
            <a:ext cx="8572927"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购买云服务器配置</a:t>
            </a:r>
            <a:r>
              <a:rPr lang="en-US" altLang="zh-CN" dirty="0" err="1">
                <a:latin typeface="微软雅黑" panose="020B0503020204020204" pitchFamily="34" charset="-122"/>
                <a:ea typeface="微软雅黑" panose="020B0503020204020204" pitchFamily="34" charset="-122"/>
              </a:rPr>
              <a:t>MySql</a:t>
            </a:r>
            <a:r>
              <a:rPr lang="zh-CN" altLang="en-US" dirty="0">
                <a:latin typeface="微软雅黑" panose="020B0503020204020204" pitchFamily="34" charset="-122"/>
                <a:ea typeface="微软雅黑" panose="020B0503020204020204" pitchFamily="34" charset="-122"/>
              </a:rPr>
              <a:t>，并在本地机利用</a:t>
            </a:r>
            <a:r>
              <a:rPr lang="en-US" altLang="zh-CN" dirty="0" err="1">
                <a:latin typeface="微软雅黑" panose="020B0503020204020204" pitchFamily="34" charset="-122"/>
                <a:ea typeface="微软雅黑" panose="020B0503020204020204" pitchFamily="34" charset="-122"/>
              </a:rPr>
              <a:t>MySql</a:t>
            </a:r>
            <a:r>
              <a:rPr lang="zh-CN" altLang="en-US" dirty="0">
                <a:latin typeface="微软雅黑" panose="020B0503020204020204" pitchFamily="34" charset="-122"/>
                <a:ea typeface="微软雅黑" panose="020B0503020204020204" pitchFamily="34" charset="-122"/>
              </a:rPr>
              <a:t>官方</a:t>
            </a:r>
            <a:r>
              <a:rPr lang="en-US" altLang="zh-CN" dirty="0">
                <a:latin typeface="微软雅黑" panose="020B0503020204020204" pitchFamily="34" charset="-122"/>
                <a:ea typeface="微软雅黑" panose="020B0503020204020204" pitchFamily="34" charset="-122"/>
              </a:rPr>
              <a:t>AIP</a:t>
            </a:r>
            <a:r>
              <a:rPr lang="zh-CN" altLang="en-US" dirty="0">
                <a:latin typeface="微软雅黑" panose="020B0503020204020204" pitchFamily="34" charset="-122"/>
                <a:ea typeface="微软雅黑" panose="020B0503020204020204" pitchFamily="34" charset="-122"/>
              </a:rPr>
              <a:t>配合</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进行连接建立与功能流程测试。实现了服务器通信模块中的注册功能。</a:t>
            </a:r>
          </a:p>
        </p:txBody>
      </p:sp>
      <p:pic>
        <p:nvPicPr>
          <p:cNvPr id="2" name="图片 1">
            <a:extLst>
              <a:ext uri="{FF2B5EF4-FFF2-40B4-BE49-F238E27FC236}">
                <a16:creationId xmlns:a16="http://schemas.microsoft.com/office/drawing/2014/main" id="{52AE68DF-D848-42F9-B168-470FB860DB7D}"/>
              </a:ext>
            </a:extLst>
          </p:cNvPr>
          <p:cNvPicPr>
            <a:picLocks noChangeAspect="1"/>
          </p:cNvPicPr>
          <p:nvPr/>
        </p:nvPicPr>
        <p:blipFill>
          <a:blip r:embed="rId4"/>
          <a:stretch>
            <a:fillRect/>
          </a:stretch>
        </p:blipFill>
        <p:spPr>
          <a:xfrm>
            <a:off x="1510750" y="2759925"/>
            <a:ext cx="7652104" cy="3610026"/>
          </a:xfrm>
          <a:prstGeom prst="rect">
            <a:avLst/>
          </a:prstGeom>
        </p:spPr>
      </p:pic>
    </p:spTree>
    <p:extLst>
      <p:ext uri="{BB962C8B-B14F-4D97-AF65-F5344CB8AC3E}">
        <p14:creationId xmlns:p14="http://schemas.microsoft.com/office/powerpoint/2010/main" val="122952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7AF58B3-D24A-4212-AC0D-EC25FAB09221}"/>
              </a:ext>
            </a:extLst>
          </p:cNvPr>
          <p:cNvPicPr>
            <a:picLocks noChangeAspect="1"/>
          </p:cNvPicPr>
          <p:nvPr/>
        </p:nvPicPr>
        <p:blipFill rotWithShape="1">
          <a:blip r:embed="rId2">
            <a:extLst>
              <a:ext uri="{28A0092B-C50C-407E-A947-70E740481C1C}">
                <a14:useLocalDpi xmlns:a14="http://schemas.microsoft.com/office/drawing/2010/main" val="0"/>
              </a:ext>
            </a:extLst>
          </a:blip>
          <a:srcRect t="3418" b="12208"/>
          <a:stretch/>
        </p:blipFill>
        <p:spPr>
          <a:xfrm>
            <a:off x="0" y="0"/>
            <a:ext cx="12192000" cy="6858000"/>
          </a:xfrm>
          <a:prstGeom prst="rect">
            <a:avLst/>
          </a:prstGeom>
        </p:spPr>
      </p:pic>
      <p:sp>
        <p:nvSpPr>
          <p:cNvPr id="14" name="矩形 13">
            <a:extLst>
              <a:ext uri="{FF2B5EF4-FFF2-40B4-BE49-F238E27FC236}">
                <a16:creationId xmlns:a16="http://schemas.microsoft.com/office/drawing/2014/main" id="{3AFCF572-BAC5-4EC6-A85A-0BC6DCB0BD99}"/>
              </a:ext>
            </a:extLst>
          </p:cNvPr>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5" name="文本框 14">
            <a:extLst>
              <a:ext uri="{FF2B5EF4-FFF2-40B4-BE49-F238E27FC236}">
                <a16:creationId xmlns:a16="http://schemas.microsoft.com/office/drawing/2014/main" id="{F613B3E5-14A2-4231-A226-0317D304FD02}"/>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待完成部分</a:t>
            </a:r>
            <a:endParaRPr lang="en-US" altLang="zh-CN" sz="4000" dirty="0">
              <a:solidFill>
                <a:srgbClr val="003399"/>
              </a:solidFill>
              <a:latin typeface="黑体" panose="02010609060101010101" pitchFamily="49" charset="-122"/>
              <a:ea typeface="黑体" panose="02010609060101010101" pitchFamily="49" charset="-122"/>
            </a:endParaRPr>
          </a:p>
        </p:txBody>
      </p:sp>
      <p:grpSp>
        <p:nvGrpSpPr>
          <p:cNvPr id="16" name="组合 15">
            <a:extLst>
              <a:ext uri="{FF2B5EF4-FFF2-40B4-BE49-F238E27FC236}">
                <a16:creationId xmlns:a16="http://schemas.microsoft.com/office/drawing/2014/main" id="{FAA20C42-428A-4F03-B8E1-45AA64EEB207}"/>
              </a:ext>
            </a:extLst>
          </p:cNvPr>
          <p:cNvGrpSpPr/>
          <p:nvPr/>
        </p:nvGrpSpPr>
        <p:grpSpPr>
          <a:xfrm>
            <a:off x="320172" y="274706"/>
            <a:ext cx="540000" cy="540000"/>
            <a:chOff x="328496" y="364706"/>
            <a:chExt cx="540000" cy="540000"/>
          </a:xfrm>
        </p:grpSpPr>
        <p:sp>
          <p:nvSpPr>
            <p:cNvPr id="17" name="矩形 16">
              <a:extLst>
                <a:ext uri="{FF2B5EF4-FFF2-40B4-BE49-F238E27FC236}">
                  <a16:creationId xmlns:a16="http://schemas.microsoft.com/office/drawing/2014/main" id="{94F75F66-B101-499C-8348-38F152054C89}"/>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941617C-75E5-44FA-99A0-60C4F02968DD}"/>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a:extLst>
              <a:ext uri="{FF2B5EF4-FFF2-40B4-BE49-F238E27FC236}">
                <a16:creationId xmlns:a16="http://schemas.microsoft.com/office/drawing/2014/main" id="{6835A1F8-F10C-4A96-9582-D89B5C261D5F}"/>
              </a:ext>
            </a:extLst>
          </p:cNvPr>
          <p:cNvSpPr txBox="1"/>
          <p:nvPr/>
        </p:nvSpPr>
        <p:spPr>
          <a:xfrm>
            <a:off x="65987" y="1667492"/>
            <a:ext cx="12867587" cy="3416320"/>
          </a:xfrm>
          <a:prstGeom prst="rect">
            <a:avLst/>
          </a:prstGeom>
          <a:noFill/>
        </p:spPr>
        <p:txBody>
          <a:bodyPr wrap="square" rtlCol="0">
            <a:spAutoFit/>
          </a:bodyPr>
          <a:lstStyle/>
          <a:p>
            <a:pPr marL="514350" indent="-514350">
              <a:buAutoNum type="arabicPeriod"/>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完成详细的需求分析，并根据情况对已完成的内容进行适当修改。</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a:p>
            <a:pPr marL="514350" indent="-514350">
              <a:buAutoNum type="arabicPeriod" startAt="3"/>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完成面向对象程序设计，用用例图、系统顺序图等</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UML</a:t>
            </a: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方法展现软件结构。</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marL="514350" indent="-514350">
              <a:buAutoNum type="arabicPeriod" startAt="3"/>
            </a:pP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a:p>
            <a:pPr marL="514350" indent="-514350">
              <a:buAutoNum type="arabicPeriod" startAt="4"/>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对</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SIP</a:t>
            </a: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连接等待模块进行调研实现。</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marL="514350" indent="-514350">
              <a:buAutoNum type="arabicPeriod" startAt="4"/>
            </a:pP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a:p>
            <a:pPr marL="514350" indent="-514350">
              <a:buAutoNum type="arabicPeriod" startAt="5"/>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完善软件的各功能单元测试。</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marL="514350" indent="-514350">
              <a:buAutoNum type="arabicPeriod" startAt="5"/>
            </a:pP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marL="514350" indent="-514350">
              <a:buFontTx/>
              <a:buAutoNum type="arabicPeriod" startAt="5"/>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论文撰写</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780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3289F5E-4FE9-4EEC-9E2F-2B9374A6378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WatercolorSponge/>
                    </a14:imgEffect>
                  </a14:imgLayer>
                </a14:imgProps>
              </a:ext>
              <a:ext uri="{28A0092B-C50C-407E-A947-70E740481C1C}">
                <a14:useLocalDpi xmlns:a14="http://schemas.microsoft.com/office/drawing/2010/main" val="0"/>
              </a:ext>
            </a:extLst>
          </a:blip>
          <a:srcRect t="27183" b="12781"/>
          <a:stretch/>
        </p:blipFill>
        <p:spPr>
          <a:xfrm>
            <a:off x="0" y="0"/>
            <a:ext cx="12192000" cy="4884516"/>
          </a:xfrm>
          <a:prstGeom prst="rect">
            <a:avLst/>
          </a:prstGeom>
        </p:spPr>
      </p:pic>
      <p:sp>
        <p:nvSpPr>
          <p:cNvPr id="6" name="矩形 5">
            <a:extLst>
              <a:ext uri="{FF2B5EF4-FFF2-40B4-BE49-F238E27FC236}">
                <a16:creationId xmlns:a16="http://schemas.microsoft.com/office/drawing/2014/main" id="{A5AB210F-E3F9-462A-92F2-0D41CD009B96}"/>
              </a:ext>
            </a:extLst>
          </p:cNvPr>
          <p:cNvSpPr/>
          <p:nvPr/>
        </p:nvSpPr>
        <p:spPr>
          <a:xfrm>
            <a:off x="0" y="2245489"/>
            <a:ext cx="12192000" cy="4612511"/>
          </a:xfrm>
          <a:prstGeom prst="rect">
            <a:avLst/>
          </a:prstGeom>
          <a:gradFill>
            <a:gsLst>
              <a:gs pos="36000">
                <a:srgbClr val="003399"/>
              </a:gs>
              <a:gs pos="0">
                <a:srgbClr val="00339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23CB17A-4BF6-4E6D-AA47-0EC37A36A905}"/>
              </a:ext>
            </a:extLst>
          </p:cNvPr>
          <p:cNvSpPr txBox="1"/>
          <p:nvPr/>
        </p:nvSpPr>
        <p:spPr>
          <a:xfrm>
            <a:off x="3233678" y="3591591"/>
            <a:ext cx="5724644" cy="1200329"/>
          </a:xfrm>
          <a:prstGeom prst="rect">
            <a:avLst/>
          </a:prstGeom>
          <a:noFill/>
        </p:spPr>
        <p:txBody>
          <a:bodyPr wrap="none" rtlCol="0">
            <a:spAutoFit/>
          </a:bodyPr>
          <a:lstStyle/>
          <a:p>
            <a:pPr algn="ctr"/>
            <a:r>
              <a:rPr lang="zh-CN" altLang="en-US" sz="7200" dirty="0">
                <a:solidFill>
                  <a:schemeClr val="bg1"/>
                </a:solidFill>
                <a:latin typeface="黑体" panose="02010609060101010101" pitchFamily="49" charset="-122"/>
                <a:ea typeface="黑体" panose="02010609060101010101" pitchFamily="49" charset="-122"/>
              </a:rPr>
              <a:t>谢谢各位指导</a:t>
            </a:r>
          </a:p>
        </p:txBody>
      </p:sp>
      <p:grpSp>
        <p:nvGrpSpPr>
          <p:cNvPr id="20" name="组合 19">
            <a:extLst>
              <a:ext uri="{FF2B5EF4-FFF2-40B4-BE49-F238E27FC236}">
                <a16:creationId xmlns:a16="http://schemas.microsoft.com/office/drawing/2014/main" id="{B627AB81-F1E3-463B-AEB9-E400CA290B4C}"/>
              </a:ext>
            </a:extLst>
          </p:cNvPr>
          <p:cNvGrpSpPr/>
          <p:nvPr/>
        </p:nvGrpSpPr>
        <p:grpSpPr>
          <a:xfrm rot="10800000">
            <a:off x="3002184" y="3477018"/>
            <a:ext cx="1180618" cy="791591"/>
            <a:chOff x="2053060" y="2660558"/>
            <a:chExt cx="1180618" cy="791591"/>
          </a:xfrm>
        </p:grpSpPr>
        <p:cxnSp>
          <p:nvCxnSpPr>
            <p:cNvPr id="18" name="直接连接符 17">
              <a:extLst>
                <a:ext uri="{FF2B5EF4-FFF2-40B4-BE49-F238E27FC236}">
                  <a16:creationId xmlns:a16="http://schemas.microsoft.com/office/drawing/2014/main" id="{E15CFA18-8B19-44B1-9D25-89E7911EBF64}"/>
                </a:ext>
              </a:extLst>
            </p:cNvPr>
            <p:cNvCxnSpPr>
              <a:cxnSpLocks/>
            </p:cNvCxnSpPr>
            <p:nvPr/>
          </p:nvCxnSpPr>
          <p:spPr>
            <a:xfrm>
              <a:off x="2053060" y="3428999"/>
              <a:ext cx="118061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C55C66F-165E-42F6-A247-129D60CBAB6B}"/>
                </a:ext>
              </a:extLst>
            </p:cNvPr>
            <p:cNvCxnSpPr>
              <a:cxnSpLocks/>
            </p:cNvCxnSpPr>
            <p:nvPr/>
          </p:nvCxnSpPr>
          <p:spPr>
            <a:xfrm flipV="1">
              <a:off x="3210528" y="2660558"/>
              <a:ext cx="0" cy="79159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F77FF917-6DD9-442C-8D83-EEE0EF01D4A1}"/>
              </a:ext>
            </a:extLst>
          </p:cNvPr>
          <p:cNvGrpSpPr/>
          <p:nvPr/>
        </p:nvGrpSpPr>
        <p:grpSpPr>
          <a:xfrm>
            <a:off x="7986048" y="4092925"/>
            <a:ext cx="1180618" cy="791591"/>
            <a:chOff x="2053060" y="2660558"/>
            <a:chExt cx="1180618" cy="791591"/>
          </a:xfrm>
        </p:grpSpPr>
        <p:cxnSp>
          <p:nvCxnSpPr>
            <p:cNvPr id="22" name="直接连接符 21">
              <a:extLst>
                <a:ext uri="{FF2B5EF4-FFF2-40B4-BE49-F238E27FC236}">
                  <a16:creationId xmlns:a16="http://schemas.microsoft.com/office/drawing/2014/main" id="{62519773-4F5C-460E-B86D-674BA183F754}"/>
                </a:ext>
              </a:extLst>
            </p:cNvPr>
            <p:cNvCxnSpPr>
              <a:cxnSpLocks/>
            </p:cNvCxnSpPr>
            <p:nvPr/>
          </p:nvCxnSpPr>
          <p:spPr>
            <a:xfrm>
              <a:off x="2053060" y="3428999"/>
              <a:ext cx="118061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8ED4FDE-793E-4DE2-BBC5-AC413BA28628}"/>
                </a:ext>
              </a:extLst>
            </p:cNvPr>
            <p:cNvCxnSpPr>
              <a:cxnSpLocks/>
            </p:cNvCxnSpPr>
            <p:nvPr/>
          </p:nvCxnSpPr>
          <p:spPr>
            <a:xfrm flipV="1">
              <a:off x="3210528" y="2660558"/>
              <a:ext cx="0" cy="79159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4" name="图片 13">
            <a:extLst>
              <a:ext uri="{FF2B5EF4-FFF2-40B4-BE49-F238E27FC236}">
                <a16:creationId xmlns:a16="http://schemas.microsoft.com/office/drawing/2014/main" id="{48A32477-4101-4767-A3B8-855FB2352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Tree>
    <p:extLst>
      <p:ext uri="{BB962C8B-B14F-4D97-AF65-F5344CB8AC3E}">
        <p14:creationId xmlns:p14="http://schemas.microsoft.com/office/powerpoint/2010/main" val="1692967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太阳系">
            <a:extLst>
              <a:ext uri="{FF2B5EF4-FFF2-40B4-BE49-F238E27FC236}">
                <a16:creationId xmlns:a16="http://schemas.microsoft.com/office/drawing/2014/main" id="{15F14E98-1FA9-4256-B0D7-66CACC6A4C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8816" y="1618714"/>
            <a:ext cx="6154721" cy="6154721"/>
          </a:xfrm>
          <a:prstGeom prst="rect">
            <a:avLst/>
          </a:prstGeom>
        </p:spPr>
      </p:pic>
      <p:grpSp>
        <p:nvGrpSpPr>
          <p:cNvPr id="44" name="组合 43">
            <a:extLst>
              <a:ext uri="{FF2B5EF4-FFF2-40B4-BE49-F238E27FC236}">
                <a16:creationId xmlns:a16="http://schemas.microsoft.com/office/drawing/2014/main" id="{27A97377-CC14-44DE-BAB2-30695DC08B33}"/>
              </a:ext>
            </a:extLst>
          </p:cNvPr>
          <p:cNvGrpSpPr/>
          <p:nvPr/>
        </p:nvGrpSpPr>
        <p:grpSpPr>
          <a:xfrm>
            <a:off x="2496698" y="1265517"/>
            <a:ext cx="6779902" cy="769161"/>
            <a:chOff x="2424136" y="1811320"/>
            <a:chExt cx="6779902" cy="769161"/>
          </a:xfrm>
        </p:grpSpPr>
        <p:grpSp>
          <p:nvGrpSpPr>
            <p:cNvPr id="24" name="组合 23">
              <a:extLst>
                <a:ext uri="{FF2B5EF4-FFF2-40B4-BE49-F238E27FC236}">
                  <a16:creationId xmlns:a16="http://schemas.microsoft.com/office/drawing/2014/main" id="{5D0CD55C-6CC9-412C-8F89-E5AD2389217C}"/>
                </a:ext>
              </a:extLst>
            </p:cNvPr>
            <p:cNvGrpSpPr/>
            <p:nvPr/>
          </p:nvGrpSpPr>
          <p:grpSpPr>
            <a:xfrm>
              <a:off x="2424136" y="1811320"/>
              <a:ext cx="6779902" cy="769161"/>
              <a:chOff x="2629986" y="1459214"/>
              <a:chExt cx="8597473" cy="975360"/>
            </a:xfrm>
          </p:grpSpPr>
          <p:grpSp>
            <p:nvGrpSpPr>
              <p:cNvPr id="13" name="组合 12">
                <a:extLst>
                  <a:ext uri="{FF2B5EF4-FFF2-40B4-BE49-F238E27FC236}">
                    <a16:creationId xmlns:a16="http://schemas.microsoft.com/office/drawing/2014/main" id="{46C79F85-BE33-4DE8-A1CD-1330F02FF6B9}"/>
                  </a:ext>
                </a:extLst>
              </p:cNvPr>
              <p:cNvGrpSpPr/>
              <p:nvPr/>
            </p:nvGrpSpPr>
            <p:grpSpPr>
              <a:xfrm>
                <a:off x="2629986" y="1459214"/>
                <a:ext cx="8597473" cy="975360"/>
                <a:chOff x="1166287" y="1249680"/>
                <a:chExt cx="8597473" cy="975360"/>
              </a:xfrm>
              <a:solidFill>
                <a:srgbClr val="003399"/>
              </a:solidFill>
            </p:grpSpPr>
            <p:sp>
              <p:nvSpPr>
                <p:cNvPr id="11" name="椭圆 10">
                  <a:extLst>
                    <a:ext uri="{FF2B5EF4-FFF2-40B4-BE49-F238E27FC236}">
                      <a16:creationId xmlns:a16="http://schemas.microsoft.com/office/drawing/2014/main" id="{596108D8-4703-4B71-ABC9-56ABCC98245D}"/>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7530FFD-B258-4EDF-B9B6-0B26BD8AB38B}"/>
                    </a:ext>
                  </a:extLst>
                </p:cNvPr>
                <p:cNvSpPr/>
                <p:nvPr/>
              </p:nvSpPr>
              <p:spPr>
                <a:xfrm>
                  <a:off x="1651545" y="1249680"/>
                  <a:ext cx="8112215"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a:extLst>
                  <a:ext uri="{FF2B5EF4-FFF2-40B4-BE49-F238E27FC236}">
                    <a16:creationId xmlns:a16="http://schemas.microsoft.com/office/drawing/2014/main" id="{8859255A-7315-4A55-BD8F-F280BDB50CD9}"/>
                  </a:ext>
                </a:extLst>
              </p:cNvPr>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rgbClr val="003399"/>
                    </a:solidFill>
                    <a:latin typeface="Arial Black" panose="020B0A04020102020204" pitchFamily="34" charset="0"/>
                    <a:ea typeface="黑体" panose="02010609060101010101" pitchFamily="49" charset="-122"/>
                  </a:rPr>
                  <a:t>1</a:t>
                </a:r>
                <a:endParaRPr lang="zh-CN" altLang="en-US" sz="4400" dirty="0">
                  <a:solidFill>
                    <a:srgbClr val="003399"/>
                  </a:solidFill>
                  <a:latin typeface="Arial Black" panose="020B0A04020102020204" pitchFamily="34" charset="0"/>
                  <a:ea typeface="黑体" panose="02010609060101010101" pitchFamily="49" charset="-122"/>
                </a:endParaRPr>
              </a:p>
            </p:txBody>
          </p:sp>
        </p:grpSp>
        <p:sp>
          <p:nvSpPr>
            <p:cNvPr id="40" name="文本框 39">
              <a:extLst>
                <a:ext uri="{FF2B5EF4-FFF2-40B4-BE49-F238E27FC236}">
                  <a16:creationId xmlns:a16="http://schemas.microsoft.com/office/drawing/2014/main" id="{800E2043-5902-48E6-A576-E99698860D6A}"/>
                </a:ext>
              </a:extLst>
            </p:cNvPr>
            <p:cNvSpPr txBox="1"/>
            <p:nvPr/>
          </p:nvSpPr>
          <p:spPr>
            <a:xfrm>
              <a:off x="3710171" y="1843835"/>
              <a:ext cx="2590800" cy="646331"/>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项目简介</a:t>
              </a:r>
            </a:p>
          </p:txBody>
        </p:sp>
      </p:grpSp>
      <p:grpSp>
        <p:nvGrpSpPr>
          <p:cNvPr id="45" name="组合 44">
            <a:extLst>
              <a:ext uri="{FF2B5EF4-FFF2-40B4-BE49-F238E27FC236}">
                <a16:creationId xmlns:a16="http://schemas.microsoft.com/office/drawing/2014/main" id="{DB5487D9-05C7-4773-95E8-34D106E41510}"/>
              </a:ext>
            </a:extLst>
          </p:cNvPr>
          <p:cNvGrpSpPr/>
          <p:nvPr/>
        </p:nvGrpSpPr>
        <p:grpSpPr>
          <a:xfrm>
            <a:off x="584296" y="2553535"/>
            <a:ext cx="6779902" cy="769161"/>
            <a:chOff x="2424136" y="1811320"/>
            <a:chExt cx="6779902" cy="769161"/>
          </a:xfrm>
        </p:grpSpPr>
        <p:grpSp>
          <p:nvGrpSpPr>
            <p:cNvPr id="46" name="组合 45">
              <a:extLst>
                <a:ext uri="{FF2B5EF4-FFF2-40B4-BE49-F238E27FC236}">
                  <a16:creationId xmlns:a16="http://schemas.microsoft.com/office/drawing/2014/main" id="{40A2388E-6E8C-400B-97BB-382B05531FFA}"/>
                </a:ext>
              </a:extLst>
            </p:cNvPr>
            <p:cNvGrpSpPr/>
            <p:nvPr/>
          </p:nvGrpSpPr>
          <p:grpSpPr>
            <a:xfrm>
              <a:off x="2424136" y="1811320"/>
              <a:ext cx="6779902" cy="769161"/>
              <a:chOff x="2629986" y="1459214"/>
              <a:chExt cx="8597473" cy="975360"/>
            </a:xfrm>
          </p:grpSpPr>
          <p:grpSp>
            <p:nvGrpSpPr>
              <p:cNvPr id="48" name="组合 47">
                <a:extLst>
                  <a:ext uri="{FF2B5EF4-FFF2-40B4-BE49-F238E27FC236}">
                    <a16:creationId xmlns:a16="http://schemas.microsoft.com/office/drawing/2014/main" id="{C0CB5BBF-C2EF-4508-B59B-E1E620F41B9F}"/>
                  </a:ext>
                </a:extLst>
              </p:cNvPr>
              <p:cNvGrpSpPr/>
              <p:nvPr/>
            </p:nvGrpSpPr>
            <p:grpSpPr>
              <a:xfrm>
                <a:off x="2629986" y="1459214"/>
                <a:ext cx="8597473" cy="975360"/>
                <a:chOff x="1166287" y="1249680"/>
                <a:chExt cx="8597473" cy="975360"/>
              </a:xfrm>
              <a:solidFill>
                <a:srgbClr val="003399"/>
              </a:solidFill>
            </p:grpSpPr>
            <p:sp>
              <p:nvSpPr>
                <p:cNvPr id="50" name="椭圆 49">
                  <a:extLst>
                    <a:ext uri="{FF2B5EF4-FFF2-40B4-BE49-F238E27FC236}">
                      <a16:creationId xmlns:a16="http://schemas.microsoft.com/office/drawing/2014/main" id="{E9300634-F58F-4C04-ACFE-DB3D6F7DF126}"/>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0E8B357A-C36F-4527-AFE7-CF1689A8FB59}"/>
                    </a:ext>
                  </a:extLst>
                </p:cNvPr>
                <p:cNvSpPr/>
                <p:nvPr/>
              </p:nvSpPr>
              <p:spPr>
                <a:xfrm>
                  <a:off x="1651545" y="1249680"/>
                  <a:ext cx="8112215"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椭圆 48">
                <a:extLst>
                  <a:ext uri="{FF2B5EF4-FFF2-40B4-BE49-F238E27FC236}">
                    <a16:creationId xmlns:a16="http://schemas.microsoft.com/office/drawing/2014/main" id="{E0A021F5-2737-4736-B9F6-D0C8A8AC5B0F}"/>
                  </a:ext>
                </a:extLst>
              </p:cNvPr>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rgbClr val="003399"/>
                    </a:solidFill>
                    <a:latin typeface="Arial Black" panose="020B0A04020102020204" pitchFamily="34" charset="0"/>
                    <a:ea typeface="黑体" panose="02010609060101010101" pitchFamily="49" charset="-122"/>
                  </a:rPr>
                  <a:t>2</a:t>
                </a:r>
                <a:endParaRPr lang="zh-CN" altLang="en-US" sz="4400" dirty="0">
                  <a:solidFill>
                    <a:srgbClr val="003399"/>
                  </a:solidFill>
                  <a:latin typeface="Arial Black" panose="020B0A04020102020204" pitchFamily="34" charset="0"/>
                  <a:ea typeface="黑体" panose="02010609060101010101" pitchFamily="49" charset="-122"/>
                </a:endParaRPr>
              </a:p>
            </p:txBody>
          </p:sp>
        </p:grpSp>
        <p:sp>
          <p:nvSpPr>
            <p:cNvPr id="47" name="文本框 46">
              <a:extLst>
                <a:ext uri="{FF2B5EF4-FFF2-40B4-BE49-F238E27FC236}">
                  <a16:creationId xmlns:a16="http://schemas.microsoft.com/office/drawing/2014/main" id="{F25D4F1B-826C-47B3-AE42-B6E61308A5A4}"/>
                </a:ext>
              </a:extLst>
            </p:cNvPr>
            <p:cNvSpPr txBox="1"/>
            <p:nvPr/>
          </p:nvSpPr>
          <p:spPr>
            <a:xfrm>
              <a:off x="3710171" y="1843835"/>
              <a:ext cx="2590800" cy="646331"/>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功能流程</a:t>
              </a:r>
            </a:p>
          </p:txBody>
        </p:sp>
      </p:grpSp>
      <p:grpSp>
        <p:nvGrpSpPr>
          <p:cNvPr id="52" name="组合 51">
            <a:extLst>
              <a:ext uri="{FF2B5EF4-FFF2-40B4-BE49-F238E27FC236}">
                <a16:creationId xmlns:a16="http://schemas.microsoft.com/office/drawing/2014/main" id="{741F5752-0936-4C8D-BFA1-53E163BD9112}"/>
              </a:ext>
            </a:extLst>
          </p:cNvPr>
          <p:cNvGrpSpPr/>
          <p:nvPr/>
        </p:nvGrpSpPr>
        <p:grpSpPr>
          <a:xfrm>
            <a:off x="3138723" y="3794884"/>
            <a:ext cx="6779902" cy="769161"/>
            <a:chOff x="2424136" y="1811320"/>
            <a:chExt cx="6779902" cy="769161"/>
          </a:xfrm>
        </p:grpSpPr>
        <p:grpSp>
          <p:nvGrpSpPr>
            <p:cNvPr id="53" name="组合 52">
              <a:extLst>
                <a:ext uri="{FF2B5EF4-FFF2-40B4-BE49-F238E27FC236}">
                  <a16:creationId xmlns:a16="http://schemas.microsoft.com/office/drawing/2014/main" id="{AC74522E-F003-47F1-8A40-C23282DA6132}"/>
                </a:ext>
              </a:extLst>
            </p:cNvPr>
            <p:cNvGrpSpPr/>
            <p:nvPr/>
          </p:nvGrpSpPr>
          <p:grpSpPr>
            <a:xfrm>
              <a:off x="2424136" y="1811320"/>
              <a:ext cx="6779902" cy="769161"/>
              <a:chOff x="2629986" y="1459214"/>
              <a:chExt cx="8597473" cy="975360"/>
            </a:xfrm>
          </p:grpSpPr>
          <p:grpSp>
            <p:nvGrpSpPr>
              <p:cNvPr id="55" name="组合 54">
                <a:extLst>
                  <a:ext uri="{FF2B5EF4-FFF2-40B4-BE49-F238E27FC236}">
                    <a16:creationId xmlns:a16="http://schemas.microsoft.com/office/drawing/2014/main" id="{D2C06BEF-B069-47FB-988B-A36C212A681A}"/>
                  </a:ext>
                </a:extLst>
              </p:cNvPr>
              <p:cNvGrpSpPr/>
              <p:nvPr/>
            </p:nvGrpSpPr>
            <p:grpSpPr>
              <a:xfrm>
                <a:off x="2629986" y="1459214"/>
                <a:ext cx="8597473" cy="975360"/>
                <a:chOff x="1166287" y="1249680"/>
                <a:chExt cx="8597473" cy="975360"/>
              </a:xfrm>
              <a:solidFill>
                <a:srgbClr val="003399"/>
              </a:solidFill>
            </p:grpSpPr>
            <p:sp>
              <p:nvSpPr>
                <p:cNvPr id="57" name="椭圆 56">
                  <a:extLst>
                    <a:ext uri="{FF2B5EF4-FFF2-40B4-BE49-F238E27FC236}">
                      <a16:creationId xmlns:a16="http://schemas.microsoft.com/office/drawing/2014/main" id="{ACAB27E3-4259-4719-9DBD-AE8ABED7B416}"/>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2213D5E4-38B8-443A-B23D-4234B341CAFC}"/>
                    </a:ext>
                  </a:extLst>
                </p:cNvPr>
                <p:cNvSpPr/>
                <p:nvPr/>
              </p:nvSpPr>
              <p:spPr>
                <a:xfrm>
                  <a:off x="1651545" y="1249680"/>
                  <a:ext cx="8112215"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椭圆 55">
                <a:extLst>
                  <a:ext uri="{FF2B5EF4-FFF2-40B4-BE49-F238E27FC236}">
                    <a16:creationId xmlns:a16="http://schemas.microsoft.com/office/drawing/2014/main" id="{E3EC1978-2B7A-48C5-8835-E4A0359A34CF}"/>
                  </a:ext>
                </a:extLst>
              </p:cNvPr>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rgbClr val="003399"/>
                    </a:solidFill>
                    <a:latin typeface="Arial Black" panose="020B0A04020102020204" pitchFamily="34" charset="0"/>
                    <a:ea typeface="黑体" panose="02010609060101010101" pitchFamily="49" charset="-122"/>
                  </a:rPr>
                  <a:t>3</a:t>
                </a:r>
                <a:endParaRPr lang="zh-CN" altLang="en-US" sz="4400" dirty="0">
                  <a:solidFill>
                    <a:srgbClr val="003399"/>
                  </a:solidFill>
                  <a:latin typeface="Arial Black" panose="020B0A04020102020204" pitchFamily="34" charset="0"/>
                  <a:ea typeface="黑体" panose="02010609060101010101" pitchFamily="49" charset="-122"/>
                </a:endParaRPr>
              </a:p>
            </p:txBody>
          </p:sp>
        </p:grpSp>
        <p:sp>
          <p:nvSpPr>
            <p:cNvPr id="54" name="文本框 53">
              <a:extLst>
                <a:ext uri="{FF2B5EF4-FFF2-40B4-BE49-F238E27FC236}">
                  <a16:creationId xmlns:a16="http://schemas.microsoft.com/office/drawing/2014/main" id="{B414053B-E708-4114-B129-41BAC2C39D59}"/>
                </a:ext>
              </a:extLst>
            </p:cNvPr>
            <p:cNvSpPr txBox="1"/>
            <p:nvPr/>
          </p:nvSpPr>
          <p:spPr>
            <a:xfrm>
              <a:off x="3710171" y="1843835"/>
              <a:ext cx="2590800" cy="646331"/>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模块分析</a:t>
              </a:r>
            </a:p>
          </p:txBody>
        </p:sp>
      </p:grpSp>
      <p:grpSp>
        <p:nvGrpSpPr>
          <p:cNvPr id="59" name="组合 58">
            <a:extLst>
              <a:ext uri="{FF2B5EF4-FFF2-40B4-BE49-F238E27FC236}">
                <a16:creationId xmlns:a16="http://schemas.microsoft.com/office/drawing/2014/main" id="{9C28185F-5190-4142-91AA-4E256DFAA3ED}"/>
              </a:ext>
            </a:extLst>
          </p:cNvPr>
          <p:cNvGrpSpPr/>
          <p:nvPr/>
        </p:nvGrpSpPr>
        <p:grpSpPr>
          <a:xfrm>
            <a:off x="1156911" y="5036233"/>
            <a:ext cx="6779902" cy="769161"/>
            <a:chOff x="2424136" y="1811320"/>
            <a:chExt cx="6779902" cy="769161"/>
          </a:xfrm>
        </p:grpSpPr>
        <p:grpSp>
          <p:nvGrpSpPr>
            <p:cNvPr id="60" name="组合 59">
              <a:extLst>
                <a:ext uri="{FF2B5EF4-FFF2-40B4-BE49-F238E27FC236}">
                  <a16:creationId xmlns:a16="http://schemas.microsoft.com/office/drawing/2014/main" id="{E8FAE588-B369-4513-8960-6E64E81F2B8E}"/>
                </a:ext>
              </a:extLst>
            </p:cNvPr>
            <p:cNvGrpSpPr/>
            <p:nvPr/>
          </p:nvGrpSpPr>
          <p:grpSpPr>
            <a:xfrm>
              <a:off x="2424136" y="1811320"/>
              <a:ext cx="6779902" cy="769161"/>
              <a:chOff x="2629986" y="1459214"/>
              <a:chExt cx="8597473" cy="975360"/>
            </a:xfrm>
          </p:grpSpPr>
          <p:grpSp>
            <p:nvGrpSpPr>
              <p:cNvPr id="62" name="组合 61">
                <a:extLst>
                  <a:ext uri="{FF2B5EF4-FFF2-40B4-BE49-F238E27FC236}">
                    <a16:creationId xmlns:a16="http://schemas.microsoft.com/office/drawing/2014/main" id="{4392E1F8-3B1F-4655-AAAA-4901925E115D}"/>
                  </a:ext>
                </a:extLst>
              </p:cNvPr>
              <p:cNvGrpSpPr/>
              <p:nvPr/>
            </p:nvGrpSpPr>
            <p:grpSpPr>
              <a:xfrm>
                <a:off x="2629986" y="1459214"/>
                <a:ext cx="8597473" cy="975360"/>
                <a:chOff x="1166287" y="1249680"/>
                <a:chExt cx="8597473" cy="975360"/>
              </a:xfrm>
              <a:solidFill>
                <a:srgbClr val="003399"/>
              </a:solidFill>
            </p:grpSpPr>
            <p:sp>
              <p:nvSpPr>
                <p:cNvPr id="64" name="椭圆 63">
                  <a:extLst>
                    <a:ext uri="{FF2B5EF4-FFF2-40B4-BE49-F238E27FC236}">
                      <a16:creationId xmlns:a16="http://schemas.microsoft.com/office/drawing/2014/main" id="{D7C04C3F-CE6C-4B3D-B71E-799368751D12}"/>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1E0785D5-6934-4623-BD9B-81D371BC74F7}"/>
                    </a:ext>
                  </a:extLst>
                </p:cNvPr>
                <p:cNvSpPr/>
                <p:nvPr/>
              </p:nvSpPr>
              <p:spPr>
                <a:xfrm>
                  <a:off x="1651545" y="1249680"/>
                  <a:ext cx="8112215"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椭圆 62">
                <a:extLst>
                  <a:ext uri="{FF2B5EF4-FFF2-40B4-BE49-F238E27FC236}">
                    <a16:creationId xmlns:a16="http://schemas.microsoft.com/office/drawing/2014/main" id="{6AAD03F0-4CEE-463A-A89F-B1A89247703A}"/>
                  </a:ext>
                </a:extLst>
              </p:cNvPr>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rgbClr val="003399"/>
                    </a:solidFill>
                    <a:latin typeface="Arial Black" panose="020B0A04020102020204" pitchFamily="34" charset="0"/>
                    <a:ea typeface="黑体" panose="02010609060101010101" pitchFamily="49" charset="-122"/>
                  </a:rPr>
                  <a:t>4</a:t>
                </a:r>
                <a:endParaRPr lang="zh-CN" altLang="en-US" sz="4400" dirty="0">
                  <a:solidFill>
                    <a:srgbClr val="003399"/>
                  </a:solidFill>
                  <a:latin typeface="Arial Black" panose="020B0A04020102020204" pitchFamily="34" charset="0"/>
                  <a:ea typeface="黑体" panose="02010609060101010101" pitchFamily="49" charset="-122"/>
                </a:endParaRPr>
              </a:p>
            </p:txBody>
          </p:sp>
        </p:grpSp>
        <p:sp>
          <p:nvSpPr>
            <p:cNvPr id="61" name="文本框 60">
              <a:extLst>
                <a:ext uri="{FF2B5EF4-FFF2-40B4-BE49-F238E27FC236}">
                  <a16:creationId xmlns:a16="http://schemas.microsoft.com/office/drawing/2014/main" id="{D802D5AF-3719-4BF7-A845-529016D3C45E}"/>
                </a:ext>
              </a:extLst>
            </p:cNvPr>
            <p:cNvSpPr txBox="1"/>
            <p:nvPr/>
          </p:nvSpPr>
          <p:spPr>
            <a:xfrm>
              <a:off x="3509687" y="1843835"/>
              <a:ext cx="4800034" cy="646331"/>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项目进度与待完成部分</a:t>
              </a:r>
            </a:p>
          </p:txBody>
        </p:sp>
      </p:grpSp>
      <p:grpSp>
        <p:nvGrpSpPr>
          <p:cNvPr id="7" name="组合 6">
            <a:extLst>
              <a:ext uri="{FF2B5EF4-FFF2-40B4-BE49-F238E27FC236}">
                <a16:creationId xmlns:a16="http://schemas.microsoft.com/office/drawing/2014/main" id="{3BA15118-A7A7-4A94-901C-DBCD014DC970}"/>
              </a:ext>
            </a:extLst>
          </p:cNvPr>
          <p:cNvGrpSpPr/>
          <p:nvPr/>
        </p:nvGrpSpPr>
        <p:grpSpPr>
          <a:xfrm>
            <a:off x="7042496" y="-663036"/>
            <a:ext cx="5680997" cy="8189088"/>
            <a:chOff x="6922851" y="0"/>
            <a:chExt cx="5269149" cy="6858000"/>
          </a:xfrm>
          <a:solidFill>
            <a:srgbClr val="003399"/>
          </a:solidFill>
        </p:grpSpPr>
        <p:sp>
          <p:nvSpPr>
            <p:cNvPr id="8" name="椭圆 7">
              <a:extLst>
                <a:ext uri="{FF2B5EF4-FFF2-40B4-BE49-F238E27FC236}">
                  <a16:creationId xmlns:a16="http://schemas.microsoft.com/office/drawing/2014/main" id="{EF7EDA25-903B-4482-8E8B-3E41D9AD34C4}"/>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C5658FA-B064-4136-9F76-28E7089DE4C5}"/>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91DAB701-9272-40B6-9705-90F2D7836F9E}"/>
              </a:ext>
            </a:extLst>
          </p:cNvPr>
          <p:cNvGrpSpPr/>
          <p:nvPr/>
        </p:nvGrpSpPr>
        <p:grpSpPr>
          <a:xfrm>
            <a:off x="7744444" y="0"/>
            <a:ext cx="4447556" cy="6858000"/>
            <a:chOff x="6922851" y="0"/>
            <a:chExt cx="5269149" cy="6858000"/>
          </a:xfrm>
          <a:blipFill dpi="0" rotWithShape="1">
            <a:blip r:embed="rId4">
              <a:extLst>
                <a:ext uri="{28A0092B-C50C-407E-A947-70E740481C1C}">
                  <a14:useLocalDpi xmlns:a14="http://schemas.microsoft.com/office/drawing/2010/main" val="0"/>
                </a:ext>
              </a:extLst>
            </a:blip>
            <a:srcRect/>
            <a:stretch>
              <a:fillRect l="-50000" r="-50000"/>
            </a:stretch>
          </a:blipFill>
        </p:grpSpPr>
        <p:sp>
          <p:nvSpPr>
            <p:cNvPr id="4" name="椭圆 3">
              <a:extLst>
                <a:ext uri="{FF2B5EF4-FFF2-40B4-BE49-F238E27FC236}">
                  <a16:creationId xmlns:a16="http://schemas.microsoft.com/office/drawing/2014/main" id="{43969E12-80FD-4216-9C30-CAC9FF4B6148}"/>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DC05422-CB97-4CEC-B7B0-FB1189DCD806}"/>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文本框 67">
            <a:extLst>
              <a:ext uri="{FF2B5EF4-FFF2-40B4-BE49-F238E27FC236}">
                <a16:creationId xmlns:a16="http://schemas.microsoft.com/office/drawing/2014/main" id="{DA0D1221-D666-452B-87C8-B37B0FC098F7}"/>
              </a:ext>
            </a:extLst>
          </p:cNvPr>
          <p:cNvSpPr txBox="1"/>
          <p:nvPr/>
        </p:nvSpPr>
        <p:spPr>
          <a:xfrm flipH="1">
            <a:off x="938039" y="166642"/>
            <a:ext cx="1998316"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目录</a:t>
            </a:r>
          </a:p>
        </p:txBody>
      </p:sp>
      <p:grpSp>
        <p:nvGrpSpPr>
          <p:cNvPr id="82" name="组合 81">
            <a:extLst>
              <a:ext uri="{FF2B5EF4-FFF2-40B4-BE49-F238E27FC236}">
                <a16:creationId xmlns:a16="http://schemas.microsoft.com/office/drawing/2014/main" id="{B74324A4-1048-45B1-A300-28D2DF68650E}"/>
              </a:ext>
            </a:extLst>
          </p:cNvPr>
          <p:cNvGrpSpPr/>
          <p:nvPr/>
        </p:nvGrpSpPr>
        <p:grpSpPr>
          <a:xfrm>
            <a:off x="320172" y="274706"/>
            <a:ext cx="540000" cy="540000"/>
            <a:chOff x="328496" y="364706"/>
            <a:chExt cx="540000" cy="540000"/>
          </a:xfrm>
        </p:grpSpPr>
        <p:sp>
          <p:nvSpPr>
            <p:cNvPr id="80" name="矩形 79">
              <a:extLst>
                <a:ext uri="{FF2B5EF4-FFF2-40B4-BE49-F238E27FC236}">
                  <a16:creationId xmlns:a16="http://schemas.microsoft.com/office/drawing/2014/main" id="{D79F1D31-3455-470C-8089-E465F1CE837F}"/>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66CFBBB8-0266-4FD1-85CE-4E58D95E7896}"/>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16876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E33C24CC-B9B0-48FC-AC24-8641B4F476A5}"/>
              </a:ext>
            </a:extLst>
          </p:cNvPr>
          <p:cNvGrpSpPr/>
          <p:nvPr/>
        </p:nvGrpSpPr>
        <p:grpSpPr>
          <a:xfrm>
            <a:off x="270904" y="3037822"/>
            <a:ext cx="565081" cy="782356"/>
            <a:chOff x="1503096" y="3024687"/>
            <a:chExt cx="565081" cy="782356"/>
          </a:xfrm>
          <a:solidFill>
            <a:schemeClr val="bg2">
              <a:lumMod val="75000"/>
            </a:schemeClr>
          </a:solidFill>
        </p:grpSpPr>
        <p:sp>
          <p:nvSpPr>
            <p:cNvPr id="25" name="等腰三角形 24">
              <a:extLst>
                <a:ext uri="{FF2B5EF4-FFF2-40B4-BE49-F238E27FC236}">
                  <a16:creationId xmlns:a16="http://schemas.microsoft.com/office/drawing/2014/main" id="{78B5B15C-B39F-463C-A6B3-AABAD269466D}"/>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等腰三角形 27">
              <a:extLst>
                <a:ext uri="{FF2B5EF4-FFF2-40B4-BE49-F238E27FC236}">
                  <a16:creationId xmlns:a16="http://schemas.microsoft.com/office/drawing/2014/main" id="{D867E85A-3AAA-41C4-AE39-006E0CA4D865}"/>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9" name="图形 28" descr="毕业帽">
            <a:extLst>
              <a:ext uri="{FF2B5EF4-FFF2-40B4-BE49-F238E27FC236}">
                <a16:creationId xmlns:a16="http://schemas.microsoft.com/office/drawing/2014/main" id="{6BB23984-DC58-42CE-A711-4DB870741E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4553" y="2291544"/>
            <a:ext cx="6423503" cy="5234508"/>
          </a:xfrm>
          <a:prstGeom prst="rect">
            <a:avLst/>
          </a:prstGeom>
        </p:spPr>
      </p:pic>
      <p:grpSp>
        <p:nvGrpSpPr>
          <p:cNvPr id="30" name="组合 29">
            <a:extLst>
              <a:ext uri="{FF2B5EF4-FFF2-40B4-BE49-F238E27FC236}">
                <a16:creationId xmlns:a16="http://schemas.microsoft.com/office/drawing/2014/main" id="{C6E8598A-B015-4AFA-B052-B1A647F43517}"/>
              </a:ext>
            </a:extLst>
          </p:cNvPr>
          <p:cNvGrpSpPr/>
          <p:nvPr/>
        </p:nvGrpSpPr>
        <p:grpSpPr>
          <a:xfrm flipV="1">
            <a:off x="6135012" y="5684533"/>
            <a:ext cx="543059" cy="751867"/>
            <a:chOff x="1503096" y="3024687"/>
            <a:chExt cx="565081" cy="782356"/>
          </a:xfrm>
          <a:solidFill>
            <a:schemeClr val="bg2">
              <a:lumMod val="75000"/>
            </a:schemeClr>
          </a:solidFill>
        </p:grpSpPr>
        <p:sp>
          <p:nvSpPr>
            <p:cNvPr id="31" name="等腰三角形 30">
              <a:extLst>
                <a:ext uri="{FF2B5EF4-FFF2-40B4-BE49-F238E27FC236}">
                  <a16:creationId xmlns:a16="http://schemas.microsoft.com/office/drawing/2014/main" id="{CEC933FE-B4E5-463A-BE45-474384415585}"/>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等腰三角形 31">
              <a:extLst>
                <a:ext uri="{FF2B5EF4-FFF2-40B4-BE49-F238E27FC236}">
                  <a16:creationId xmlns:a16="http://schemas.microsoft.com/office/drawing/2014/main" id="{507D4193-5F25-4B04-8B6E-8FDA857505DB}"/>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1F9DC450-847F-40C0-8915-E0410C1E0848}"/>
              </a:ext>
            </a:extLst>
          </p:cNvPr>
          <p:cNvGrpSpPr/>
          <p:nvPr/>
        </p:nvGrpSpPr>
        <p:grpSpPr>
          <a:xfrm>
            <a:off x="1329260" y="1248355"/>
            <a:ext cx="6836079" cy="1697602"/>
            <a:chOff x="2424136" y="1811320"/>
            <a:chExt cx="3097337" cy="769161"/>
          </a:xfrm>
        </p:grpSpPr>
        <p:grpSp>
          <p:nvGrpSpPr>
            <p:cNvPr id="17" name="组合 16">
              <a:extLst>
                <a:ext uri="{FF2B5EF4-FFF2-40B4-BE49-F238E27FC236}">
                  <a16:creationId xmlns:a16="http://schemas.microsoft.com/office/drawing/2014/main" id="{B725DAC2-E7B8-41E0-9653-18C694CDFC0A}"/>
                </a:ext>
              </a:extLst>
            </p:cNvPr>
            <p:cNvGrpSpPr/>
            <p:nvPr/>
          </p:nvGrpSpPr>
          <p:grpSpPr>
            <a:xfrm>
              <a:off x="2424136" y="1811320"/>
              <a:ext cx="2973472" cy="769161"/>
              <a:chOff x="2629986" y="1459214"/>
              <a:chExt cx="3770606" cy="975360"/>
            </a:xfrm>
          </p:grpSpPr>
          <p:grpSp>
            <p:nvGrpSpPr>
              <p:cNvPr id="19" name="组合 18">
                <a:extLst>
                  <a:ext uri="{FF2B5EF4-FFF2-40B4-BE49-F238E27FC236}">
                    <a16:creationId xmlns:a16="http://schemas.microsoft.com/office/drawing/2014/main" id="{519059A2-B0BE-42CD-979D-344ECDC04E82}"/>
                  </a:ext>
                </a:extLst>
              </p:cNvPr>
              <p:cNvGrpSpPr/>
              <p:nvPr/>
            </p:nvGrpSpPr>
            <p:grpSpPr>
              <a:xfrm>
                <a:off x="2629986" y="1459214"/>
                <a:ext cx="3770606" cy="975360"/>
                <a:chOff x="1166287" y="1249680"/>
                <a:chExt cx="3770606" cy="975360"/>
              </a:xfrm>
              <a:solidFill>
                <a:srgbClr val="003399"/>
              </a:solidFill>
            </p:grpSpPr>
            <p:sp>
              <p:nvSpPr>
                <p:cNvPr id="22" name="矩形 21">
                  <a:extLst>
                    <a:ext uri="{FF2B5EF4-FFF2-40B4-BE49-F238E27FC236}">
                      <a16:creationId xmlns:a16="http://schemas.microsoft.com/office/drawing/2014/main" id="{7DD4970B-2676-42A1-A455-F42BE6873DD3}"/>
                    </a:ext>
                  </a:extLst>
                </p:cNvPr>
                <p:cNvSpPr/>
                <p:nvPr/>
              </p:nvSpPr>
              <p:spPr>
                <a:xfrm>
                  <a:off x="1651546" y="1249680"/>
                  <a:ext cx="3285347"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7511673-3B67-49AE-AD18-A5AB9393FB95}"/>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椭圆 19">
                <a:extLst>
                  <a:ext uri="{FF2B5EF4-FFF2-40B4-BE49-F238E27FC236}">
                    <a16:creationId xmlns:a16="http://schemas.microsoft.com/office/drawing/2014/main" id="{6D3E5C34-0220-4B71-894E-215797A5BD48}"/>
                  </a:ext>
                </a:extLst>
              </p:cNvPr>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003399"/>
                    </a:solidFill>
                    <a:latin typeface="Arial Black" panose="020B0A04020102020204" pitchFamily="34" charset="0"/>
                    <a:ea typeface="黑体" panose="02010609060101010101" pitchFamily="49" charset="-122"/>
                  </a:rPr>
                  <a:t>1</a:t>
                </a:r>
                <a:endParaRPr lang="zh-CN" altLang="en-US" sz="7200" dirty="0">
                  <a:solidFill>
                    <a:srgbClr val="003399"/>
                  </a:solidFill>
                  <a:latin typeface="Arial Black" panose="020B0A04020102020204" pitchFamily="34" charset="0"/>
                  <a:ea typeface="黑体" panose="02010609060101010101" pitchFamily="49" charset="-122"/>
                </a:endParaRPr>
              </a:p>
            </p:txBody>
          </p:sp>
        </p:grpSp>
        <p:sp>
          <p:nvSpPr>
            <p:cNvPr id="18" name="文本框 17">
              <a:extLst>
                <a:ext uri="{FF2B5EF4-FFF2-40B4-BE49-F238E27FC236}">
                  <a16:creationId xmlns:a16="http://schemas.microsoft.com/office/drawing/2014/main" id="{9195D31E-4A46-4C96-A01D-F72ABAEC8A24}"/>
                </a:ext>
              </a:extLst>
            </p:cNvPr>
            <p:cNvSpPr txBox="1"/>
            <p:nvPr/>
          </p:nvSpPr>
          <p:spPr>
            <a:xfrm>
              <a:off x="3954457" y="2327140"/>
              <a:ext cx="1567016" cy="209174"/>
            </a:xfrm>
            <a:prstGeom prst="rect">
              <a:avLst/>
            </a:prstGeom>
            <a:noFill/>
          </p:spPr>
          <p:txBody>
            <a:bodyPr wrap="square" rtlCol="0">
              <a:spAutoFit/>
            </a:bodyPr>
            <a:lstStyle/>
            <a:p>
              <a:r>
                <a:rPr lang="en-US" altLang="zh-CN" sz="2400" dirty="0">
                  <a:solidFill>
                    <a:schemeClr val="bg1"/>
                  </a:solidFill>
                  <a:latin typeface="黑体" panose="02010609060101010101" pitchFamily="49" charset="-122"/>
                  <a:ea typeface="黑体" panose="02010609060101010101" pitchFamily="49" charset="-122"/>
                </a:rPr>
                <a:t>----</a:t>
              </a:r>
              <a:r>
                <a:rPr lang="zh-CN" altLang="en-US" sz="2400" dirty="0">
                  <a:solidFill>
                    <a:schemeClr val="bg1"/>
                  </a:solidFill>
                  <a:latin typeface="黑体" panose="02010609060101010101" pitchFamily="49" charset="-122"/>
                  <a:ea typeface="黑体" panose="02010609060101010101" pitchFamily="49" charset="-122"/>
                </a:rPr>
                <a:t>项目背景</a:t>
              </a:r>
            </a:p>
          </p:txBody>
        </p:sp>
      </p:grpSp>
      <p:grpSp>
        <p:nvGrpSpPr>
          <p:cNvPr id="7" name="组合 6">
            <a:extLst>
              <a:ext uri="{FF2B5EF4-FFF2-40B4-BE49-F238E27FC236}">
                <a16:creationId xmlns:a16="http://schemas.microsoft.com/office/drawing/2014/main" id="{3BA15118-A7A7-4A94-901C-DBCD014DC970}"/>
              </a:ext>
            </a:extLst>
          </p:cNvPr>
          <p:cNvGrpSpPr/>
          <p:nvPr/>
        </p:nvGrpSpPr>
        <p:grpSpPr>
          <a:xfrm>
            <a:off x="7042496" y="-663036"/>
            <a:ext cx="5680997" cy="8189088"/>
            <a:chOff x="6922851" y="0"/>
            <a:chExt cx="5269149" cy="6858000"/>
          </a:xfrm>
          <a:solidFill>
            <a:srgbClr val="003399"/>
          </a:solidFill>
        </p:grpSpPr>
        <p:sp>
          <p:nvSpPr>
            <p:cNvPr id="8" name="椭圆 7">
              <a:extLst>
                <a:ext uri="{FF2B5EF4-FFF2-40B4-BE49-F238E27FC236}">
                  <a16:creationId xmlns:a16="http://schemas.microsoft.com/office/drawing/2014/main" id="{EF7EDA25-903B-4482-8E8B-3E41D9AD34C4}"/>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C5658FA-B064-4136-9F76-28E7089DE4C5}"/>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91DAB701-9272-40B6-9705-90F2D7836F9E}"/>
              </a:ext>
            </a:extLst>
          </p:cNvPr>
          <p:cNvGrpSpPr/>
          <p:nvPr/>
        </p:nvGrpSpPr>
        <p:grpSpPr>
          <a:xfrm>
            <a:off x="7744444" y="0"/>
            <a:ext cx="4447556" cy="6858000"/>
            <a:chOff x="6922851" y="0"/>
            <a:chExt cx="5269149" cy="6858000"/>
          </a:xfrm>
          <a:blipFill dpi="0" rotWithShape="1">
            <a:blip r:embed="rId4"/>
            <a:srcRect/>
            <a:stretch>
              <a:fillRect l="-50000" r="-50000"/>
            </a:stretch>
          </a:blipFill>
        </p:grpSpPr>
        <p:sp>
          <p:nvSpPr>
            <p:cNvPr id="4" name="椭圆 3">
              <a:extLst>
                <a:ext uri="{FF2B5EF4-FFF2-40B4-BE49-F238E27FC236}">
                  <a16:creationId xmlns:a16="http://schemas.microsoft.com/office/drawing/2014/main" id="{43969E12-80FD-4216-9C30-CAC9FF4B6148}"/>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DC05422-CB97-4CEC-B7B0-FB1189DCD806}"/>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B64A80F1-470D-466F-82AF-F568391949BA}"/>
              </a:ext>
            </a:extLst>
          </p:cNvPr>
          <p:cNvSpPr txBox="1"/>
          <p:nvPr/>
        </p:nvSpPr>
        <p:spPr>
          <a:xfrm>
            <a:off x="923186" y="3319439"/>
            <a:ext cx="6119310" cy="2554545"/>
          </a:xfrm>
          <a:prstGeom prst="rect">
            <a:avLst/>
          </a:prstGeom>
          <a:noFill/>
        </p:spPr>
        <p:txBody>
          <a:bodyPr wrap="square" rtlCol="0">
            <a:spAutoFit/>
          </a:bodyPr>
          <a:lstStyle/>
          <a:p>
            <a:r>
              <a:rPr lang="zh-CN" altLang="en-US" sz="2000" b="1" dirty="0"/>
              <a:t>在网络聊天技术已经长足发展的今天，微信，</a:t>
            </a:r>
            <a:r>
              <a:rPr lang="en-US" altLang="zh-CN" sz="2000" b="1" dirty="0"/>
              <a:t>QQ</a:t>
            </a:r>
            <a:r>
              <a:rPr lang="zh-CN" altLang="en-US" sz="2000" b="1" dirty="0"/>
              <a:t>等软件所提供的文字聊天以及语音通话功能已经成为我们生活中不可替代的一部分。特别是疫情爆发以来，人们对通过网络进行的无接触的交流需求大幅增加。本选题旨在通过利用</a:t>
            </a:r>
            <a:r>
              <a:rPr lang="en-US" altLang="zh-CN" sz="2000" b="1" dirty="0"/>
              <a:t>SIP</a:t>
            </a:r>
            <a:r>
              <a:rPr lang="zh-CN" altLang="en-US" sz="2000" b="1" dirty="0"/>
              <a:t>协议与开源的</a:t>
            </a:r>
            <a:r>
              <a:rPr lang="en-US" altLang="zh-CN" sz="2000" b="1" dirty="0"/>
              <a:t>PJSIP</a:t>
            </a:r>
            <a:r>
              <a:rPr lang="zh-CN" altLang="en-US" sz="2000" b="1" dirty="0"/>
              <a:t>语音开发库自行设计并编码实现一套完整的聊天通话功能软件，提升对语音通话领域发展的理解与认识，并尝试在生活中为我们提供一定的便利</a:t>
            </a:r>
            <a:r>
              <a:rPr lang="zh-CN" altLang="zh-CN" sz="2000" b="1" dirty="0"/>
              <a:t>。</a:t>
            </a:r>
          </a:p>
        </p:txBody>
      </p:sp>
      <p:grpSp>
        <p:nvGrpSpPr>
          <p:cNvPr id="35" name="组合 34">
            <a:extLst>
              <a:ext uri="{FF2B5EF4-FFF2-40B4-BE49-F238E27FC236}">
                <a16:creationId xmlns:a16="http://schemas.microsoft.com/office/drawing/2014/main" id="{397B4839-B763-41B5-A8E9-4835D310B9D6}"/>
              </a:ext>
            </a:extLst>
          </p:cNvPr>
          <p:cNvGrpSpPr/>
          <p:nvPr/>
        </p:nvGrpSpPr>
        <p:grpSpPr>
          <a:xfrm>
            <a:off x="320172" y="274706"/>
            <a:ext cx="540000" cy="540000"/>
            <a:chOff x="328496" y="364706"/>
            <a:chExt cx="540000" cy="540000"/>
          </a:xfrm>
        </p:grpSpPr>
        <p:sp>
          <p:nvSpPr>
            <p:cNvPr id="36" name="矩形 35">
              <a:extLst>
                <a:ext uri="{FF2B5EF4-FFF2-40B4-BE49-F238E27FC236}">
                  <a16:creationId xmlns:a16="http://schemas.microsoft.com/office/drawing/2014/main" id="{4E556BF8-2ECA-4BBD-AD17-D6745F594ACC}"/>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DA60C3C2-176C-4492-81A0-16C9C60EC423}"/>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201060D6-42CA-44CE-9C75-0BF3BC6F91EA}"/>
              </a:ext>
            </a:extLst>
          </p:cNvPr>
          <p:cNvSpPr txBox="1"/>
          <p:nvPr/>
        </p:nvSpPr>
        <p:spPr>
          <a:xfrm>
            <a:off x="3185058" y="1354083"/>
            <a:ext cx="4401192" cy="1015663"/>
          </a:xfrm>
          <a:prstGeom prst="rect">
            <a:avLst/>
          </a:prstGeom>
          <a:noFill/>
        </p:spPr>
        <p:txBody>
          <a:bodyPr wrap="square" rtlCol="0">
            <a:spAutoFit/>
          </a:bodyPr>
          <a:lstStyle/>
          <a:p>
            <a:r>
              <a:rPr lang="zh-CN" altLang="en-US" sz="6000" b="1" dirty="0">
                <a:solidFill>
                  <a:schemeClr val="bg1"/>
                </a:solidFill>
              </a:rPr>
              <a:t>项目简介</a:t>
            </a:r>
          </a:p>
        </p:txBody>
      </p:sp>
    </p:spTree>
    <p:extLst>
      <p:ext uri="{BB962C8B-B14F-4D97-AF65-F5344CB8AC3E}">
        <p14:creationId xmlns:p14="http://schemas.microsoft.com/office/powerpoint/2010/main" val="1903276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45EF9803-7D4E-4B8E-9D03-C5B35456ED6F}"/>
              </a:ext>
            </a:extLst>
          </p:cNvPr>
          <p:cNvPicPr>
            <a:picLocks noChangeAspect="1"/>
          </p:cNvPicPr>
          <p:nvPr/>
        </p:nvPicPr>
        <p:blipFill rotWithShape="1">
          <a:blip r:embed="rId2">
            <a:extLst>
              <a:ext uri="{28A0092B-C50C-407E-A947-70E740481C1C}">
                <a14:useLocalDpi xmlns:a14="http://schemas.microsoft.com/office/drawing/2010/main" val="0"/>
              </a:ext>
            </a:extLst>
          </a:blip>
          <a:srcRect b="15709"/>
          <a:stretch/>
        </p:blipFill>
        <p:spPr>
          <a:xfrm>
            <a:off x="-1" y="-8319"/>
            <a:ext cx="12191999" cy="6858001"/>
          </a:xfrm>
          <a:prstGeom prst="rect">
            <a:avLst/>
          </a:prstGeom>
        </p:spPr>
      </p:pic>
      <p:sp>
        <p:nvSpPr>
          <p:cNvPr id="34" name="矩形 33">
            <a:extLst>
              <a:ext uri="{FF2B5EF4-FFF2-40B4-BE49-F238E27FC236}">
                <a16:creationId xmlns:a16="http://schemas.microsoft.com/office/drawing/2014/main" id="{E6ADC7C1-F239-4CD8-A5D7-A56043225F91}"/>
              </a:ext>
            </a:extLst>
          </p:cNvPr>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graphicFrame>
        <p:nvGraphicFramePr>
          <p:cNvPr id="12" name="图表 11">
            <a:extLst>
              <a:ext uri="{FF2B5EF4-FFF2-40B4-BE49-F238E27FC236}">
                <a16:creationId xmlns:a16="http://schemas.microsoft.com/office/drawing/2014/main" id="{FBD3A1C5-6327-4E43-AAAA-F63079B72779}"/>
              </a:ext>
            </a:extLst>
          </p:cNvPr>
          <p:cNvGraphicFramePr/>
          <p:nvPr>
            <p:extLst>
              <p:ext uri="{D42A27DB-BD31-4B8C-83A1-F6EECF244321}">
                <p14:modId xmlns:p14="http://schemas.microsoft.com/office/powerpoint/2010/main" val="3558842158"/>
              </p:ext>
            </p:extLst>
          </p:nvPr>
        </p:nvGraphicFramePr>
        <p:xfrm>
          <a:off x="2296766" y="765611"/>
          <a:ext cx="7754423" cy="5169616"/>
        </p:xfrm>
        <a:graphic>
          <a:graphicData uri="http://schemas.openxmlformats.org/drawingml/2006/chart">
            <c:chart xmlns:c="http://schemas.openxmlformats.org/drawingml/2006/chart" xmlns:r="http://schemas.openxmlformats.org/officeDocument/2006/relationships" r:id="rId4"/>
          </a:graphicData>
        </a:graphic>
      </p:graphicFrame>
      <p:sp>
        <p:nvSpPr>
          <p:cNvPr id="13" name="椭圆 12">
            <a:extLst>
              <a:ext uri="{FF2B5EF4-FFF2-40B4-BE49-F238E27FC236}">
                <a16:creationId xmlns:a16="http://schemas.microsoft.com/office/drawing/2014/main" id="{A0825ABE-22E5-49E5-957F-49334AEB1348}"/>
              </a:ext>
            </a:extLst>
          </p:cNvPr>
          <p:cNvSpPr/>
          <p:nvPr/>
        </p:nvSpPr>
        <p:spPr>
          <a:xfrm>
            <a:off x="4825526" y="2001968"/>
            <a:ext cx="2696901" cy="2696901"/>
          </a:xfrm>
          <a:prstGeom prst="ellipse">
            <a:avLst/>
          </a:prstGeom>
          <a:solidFill>
            <a:srgbClr val="003399"/>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r>
              <a:rPr lang="zh-CN" altLang="en-US" sz="3200" dirty="0">
                <a:solidFill>
                  <a:schemeClr val="bg1"/>
                </a:solidFill>
                <a:latin typeface="黑体" panose="02010609060101010101" pitchFamily="49" charset="-122"/>
                <a:ea typeface="黑体" panose="02010609060101010101" pitchFamily="49" charset="-122"/>
              </a:rPr>
              <a:t>项目概况</a:t>
            </a:r>
            <a:endParaRPr lang="en-US" altLang="zh-CN" sz="3200" dirty="0">
              <a:solidFill>
                <a:schemeClr val="bg1"/>
              </a:solidFill>
              <a:latin typeface="黑体" panose="02010609060101010101" pitchFamily="49" charset="-122"/>
              <a:ea typeface="黑体" panose="02010609060101010101" pitchFamily="49" charset="-122"/>
            </a:endParaRPr>
          </a:p>
        </p:txBody>
      </p:sp>
      <p:sp>
        <p:nvSpPr>
          <p:cNvPr id="15" name="箭头: 五边形 14">
            <a:extLst>
              <a:ext uri="{FF2B5EF4-FFF2-40B4-BE49-F238E27FC236}">
                <a16:creationId xmlns:a16="http://schemas.microsoft.com/office/drawing/2014/main" id="{14FF94D6-3343-4D08-AF56-5FBB5BDD6617}"/>
              </a:ext>
            </a:extLst>
          </p:cNvPr>
          <p:cNvSpPr/>
          <p:nvPr/>
        </p:nvSpPr>
        <p:spPr>
          <a:xfrm>
            <a:off x="320172" y="3938284"/>
            <a:ext cx="3711464" cy="2052470"/>
          </a:xfrm>
          <a:prstGeom prst="homePlate">
            <a:avLst/>
          </a:prstGeom>
          <a:noFill/>
          <a:ln w="38100">
            <a:solidFill>
              <a:srgbClr val="E69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SIP</a:t>
            </a:r>
            <a:r>
              <a:rPr kumimoji="0" lang="zh-CN" altLang="en-US"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PJSIP</a:t>
            </a:r>
            <a:r>
              <a:rPr kumimoji="0" lang="zh-CN" altLang="en-US"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en-US" altLang="zh-CN"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C</a:t>
            </a:r>
            <a:r>
              <a:rPr lang="en-US" altLang="zh-CN" dirty="0">
                <a:solidFill>
                  <a:prstClr val="black"/>
                </a:solidFill>
                <a:latin typeface="黑体" panose="02010609060101010101" pitchFamily="49" charset="-122"/>
                <a:ea typeface="黑体" panose="02010609060101010101" pitchFamily="49" charset="-122"/>
              </a:rPr>
              <a:t>++\QT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err="1">
                <a:ln>
                  <a:noFill/>
                </a:ln>
                <a:solidFill>
                  <a:prstClr val="black"/>
                </a:solidFill>
                <a:effectLst/>
                <a:uLnTx/>
                <a:uFillTx/>
                <a:latin typeface="黑体" panose="02010609060101010101" pitchFamily="49" charset="-122"/>
                <a:ea typeface="黑体" panose="02010609060101010101" pitchFamily="49" charset="-122"/>
                <a:cs typeface="+mn-cs"/>
              </a:rPr>
              <a:t>MySql</a:t>
            </a:r>
            <a:r>
              <a:rPr lang="zh-CN" altLang="en-US" dirty="0">
                <a:solidFill>
                  <a:prstClr val="black"/>
                </a:solidFill>
                <a:latin typeface="黑体" panose="02010609060101010101" pitchFamily="49" charset="-122"/>
                <a:ea typeface="黑体" panose="02010609060101010101" pitchFamily="49" charset="-122"/>
              </a:rPr>
              <a:t>、</a:t>
            </a:r>
            <a:r>
              <a:rPr lang="en-US" altLang="zh-CN" dirty="0">
                <a:solidFill>
                  <a:prstClr val="black"/>
                </a:solidFill>
                <a:latin typeface="黑体" panose="02010609060101010101" pitchFamily="49" charset="-122"/>
                <a:ea typeface="黑体" panose="02010609060101010101" pitchFamily="49" charset="-122"/>
              </a:rPr>
              <a:t>Socket</a:t>
            </a:r>
            <a:endParaRPr kumimoji="0" lang="en-US" altLang="zh-CN"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16" name="箭头: 五边形 15">
            <a:extLst>
              <a:ext uri="{FF2B5EF4-FFF2-40B4-BE49-F238E27FC236}">
                <a16:creationId xmlns:a16="http://schemas.microsoft.com/office/drawing/2014/main" id="{4670CFEF-13E1-48A7-9EFF-0C873A03D2FF}"/>
              </a:ext>
            </a:extLst>
          </p:cNvPr>
          <p:cNvSpPr/>
          <p:nvPr/>
        </p:nvSpPr>
        <p:spPr>
          <a:xfrm flipH="1">
            <a:off x="8574267" y="1304441"/>
            <a:ext cx="3171464" cy="2416213"/>
          </a:xfrm>
          <a:prstGeom prst="homePlate">
            <a:avLst>
              <a:gd name="adj" fmla="val 37058"/>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SIP</a:t>
            </a:r>
            <a:r>
              <a:rPr lang="zh-CN" altLang="en-US" dirty="0">
                <a:solidFill>
                  <a:schemeClr val="tx1"/>
                </a:solidFill>
                <a:latin typeface="黑体" panose="02010609060101010101" pitchFamily="49" charset="-122"/>
                <a:ea typeface="黑体" panose="02010609060101010101" pitchFamily="49" charset="-122"/>
              </a:rPr>
              <a:t>协议以及</a:t>
            </a:r>
            <a:r>
              <a:rPr lang="en-US" altLang="zh-CN" dirty="0">
                <a:solidFill>
                  <a:schemeClr val="tx1"/>
                </a:solidFill>
                <a:latin typeface="黑体" panose="02010609060101010101" pitchFamily="49" charset="-122"/>
                <a:ea typeface="黑体" panose="02010609060101010101" pitchFamily="49" charset="-122"/>
              </a:rPr>
              <a:t>PJSIP</a:t>
            </a:r>
          </a:p>
          <a:p>
            <a:pPr algn="ctr"/>
            <a:r>
              <a:rPr lang="zh-CN" altLang="en-US" dirty="0">
                <a:solidFill>
                  <a:schemeClr val="tx1"/>
                </a:solidFill>
                <a:latin typeface="黑体" panose="02010609060101010101" pitchFamily="49" charset="-122"/>
                <a:ea typeface="黑体" panose="02010609060101010101" pitchFamily="49" charset="-122"/>
              </a:rPr>
              <a:t>语音通话开发</a:t>
            </a:r>
            <a:endParaRPr lang="en-US" altLang="zh-CN" dirty="0">
              <a:solidFill>
                <a:schemeClr val="tx1"/>
              </a:solidFill>
              <a:latin typeface="黑体" panose="02010609060101010101" pitchFamily="49" charset="-122"/>
              <a:ea typeface="黑体" panose="02010609060101010101" pitchFamily="49" charset="-122"/>
            </a:endParaRPr>
          </a:p>
        </p:txBody>
      </p:sp>
      <p:sp>
        <p:nvSpPr>
          <p:cNvPr id="17" name="箭头: 五边形 16">
            <a:extLst>
              <a:ext uri="{FF2B5EF4-FFF2-40B4-BE49-F238E27FC236}">
                <a16:creationId xmlns:a16="http://schemas.microsoft.com/office/drawing/2014/main" id="{7E675B8E-2B0D-4371-B9AF-89D504A0F0C2}"/>
              </a:ext>
            </a:extLst>
          </p:cNvPr>
          <p:cNvSpPr/>
          <p:nvPr/>
        </p:nvSpPr>
        <p:spPr>
          <a:xfrm>
            <a:off x="374081" y="1124193"/>
            <a:ext cx="3603646" cy="2052470"/>
          </a:xfrm>
          <a:prstGeom prst="homePlat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dirty="0">
                <a:solidFill>
                  <a:prstClr val="black"/>
                </a:solidFill>
                <a:latin typeface="黑体" panose="02010609060101010101" pitchFamily="49" charset="-122"/>
                <a:ea typeface="黑体" panose="02010609060101010101" pitchFamily="49" charset="-122"/>
              </a:rPr>
              <a:t>设计并实现一个群组语音通话客户端</a:t>
            </a:r>
            <a:endParaRPr kumimoji="0" lang="en-US" altLang="zh-CN"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18" name="箭头: 五边形 17">
            <a:extLst>
              <a:ext uri="{FF2B5EF4-FFF2-40B4-BE49-F238E27FC236}">
                <a16:creationId xmlns:a16="http://schemas.microsoft.com/office/drawing/2014/main" id="{2C62FFF8-2C1F-4F03-839A-D1A9B01137BD}"/>
              </a:ext>
            </a:extLst>
          </p:cNvPr>
          <p:cNvSpPr/>
          <p:nvPr/>
        </p:nvSpPr>
        <p:spPr>
          <a:xfrm flipH="1">
            <a:off x="8038004" y="4054226"/>
            <a:ext cx="3707727" cy="2416213"/>
          </a:xfrm>
          <a:prstGeom prst="homePlate">
            <a:avLst>
              <a:gd name="adj" fmla="val 37058"/>
            </a:avLst>
          </a:prstGeom>
          <a:noFill/>
          <a:ln w="3810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dirty="0">
                <a:solidFill>
                  <a:prstClr val="black"/>
                </a:solidFill>
                <a:latin typeface="黑体" panose="02010609060101010101" pitchFamily="49" charset="-122"/>
                <a:ea typeface="黑体" panose="02010609060101010101" pitchFamily="49" charset="-122"/>
              </a:rPr>
              <a:t>一个工作在同一个网络域下的非代理的，用户交互友好的的</a:t>
            </a:r>
            <a:r>
              <a:rPr lang="en-US" altLang="zh-CN" dirty="0">
                <a:solidFill>
                  <a:prstClr val="black"/>
                </a:solidFill>
                <a:latin typeface="黑体" panose="02010609060101010101" pitchFamily="49" charset="-122"/>
                <a:ea typeface="黑体" panose="02010609060101010101" pitchFamily="49" charset="-122"/>
              </a:rPr>
              <a:t>PC</a:t>
            </a:r>
            <a:r>
              <a:rPr lang="zh-CN" altLang="en-US" dirty="0">
                <a:solidFill>
                  <a:prstClr val="black"/>
                </a:solidFill>
                <a:latin typeface="黑体" panose="02010609060101010101" pitchFamily="49" charset="-122"/>
                <a:ea typeface="黑体" panose="02010609060101010101" pitchFamily="49" charset="-122"/>
              </a:rPr>
              <a:t>端群组语言通话客户端及其配套的服务器</a:t>
            </a:r>
            <a:endParaRPr kumimoji="0" lang="en-US" altLang="zh-CN"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20" name="文本框 19">
            <a:extLst>
              <a:ext uri="{FF2B5EF4-FFF2-40B4-BE49-F238E27FC236}">
                <a16:creationId xmlns:a16="http://schemas.microsoft.com/office/drawing/2014/main" id="{88AA15F5-E1E3-4432-ACF4-6707CC1E2EF8}"/>
              </a:ext>
            </a:extLst>
          </p:cNvPr>
          <p:cNvSpPr txBox="1"/>
          <p:nvPr/>
        </p:nvSpPr>
        <p:spPr>
          <a:xfrm>
            <a:off x="9386956" y="1376493"/>
            <a:ext cx="2351420" cy="523220"/>
          </a:xfrm>
          <a:prstGeom prst="rect">
            <a:avLst/>
          </a:prstGeom>
          <a:noFill/>
        </p:spPr>
        <p:txBody>
          <a:bodyPr wrap="square" rtlCol="0">
            <a:spAutoFit/>
          </a:bodyPr>
          <a:lstStyle/>
          <a:p>
            <a:pPr algn="ctr"/>
            <a:r>
              <a:rPr lang="zh-CN" altLang="en-US" sz="2800" b="1" dirty="0">
                <a:solidFill>
                  <a:schemeClr val="bg2">
                    <a:lumMod val="75000"/>
                  </a:schemeClr>
                </a:solidFill>
                <a:latin typeface="黑体" panose="02010609060101010101" pitchFamily="49" charset="-122"/>
                <a:ea typeface="黑体" panose="02010609060101010101" pitchFamily="49" charset="-122"/>
              </a:rPr>
              <a:t>具体研究部分</a:t>
            </a:r>
          </a:p>
        </p:txBody>
      </p:sp>
      <p:sp>
        <p:nvSpPr>
          <p:cNvPr id="21" name="文本框 20">
            <a:extLst>
              <a:ext uri="{FF2B5EF4-FFF2-40B4-BE49-F238E27FC236}">
                <a16:creationId xmlns:a16="http://schemas.microsoft.com/office/drawing/2014/main" id="{36BADCD2-1FBA-43F1-9CFA-C38833285BF0}"/>
              </a:ext>
            </a:extLst>
          </p:cNvPr>
          <p:cNvSpPr txBox="1"/>
          <p:nvPr/>
        </p:nvSpPr>
        <p:spPr>
          <a:xfrm>
            <a:off x="947464" y="1112841"/>
            <a:ext cx="1766692" cy="523220"/>
          </a:xfrm>
          <a:prstGeom prst="rect">
            <a:avLst/>
          </a:prstGeom>
          <a:noFill/>
        </p:spPr>
        <p:txBody>
          <a:bodyPr wrap="square" rtlCol="0">
            <a:spAutoFit/>
          </a:bodyPr>
          <a:lstStyle/>
          <a:p>
            <a:pPr algn="ctr"/>
            <a:r>
              <a:rPr lang="zh-CN" altLang="en-US" sz="2800" b="1" dirty="0">
                <a:solidFill>
                  <a:srgbClr val="C00000"/>
                </a:solidFill>
                <a:latin typeface="黑体" panose="02010609060101010101" pitchFamily="49" charset="-122"/>
                <a:ea typeface="黑体" panose="02010609060101010101" pitchFamily="49" charset="-122"/>
              </a:rPr>
              <a:t>总体目标</a:t>
            </a:r>
          </a:p>
        </p:txBody>
      </p:sp>
      <p:sp>
        <p:nvSpPr>
          <p:cNvPr id="22" name="文本框 21">
            <a:extLst>
              <a:ext uri="{FF2B5EF4-FFF2-40B4-BE49-F238E27FC236}">
                <a16:creationId xmlns:a16="http://schemas.microsoft.com/office/drawing/2014/main" id="{CAD6B0A2-8A51-4B48-9656-3BF0C771E02E}"/>
              </a:ext>
            </a:extLst>
          </p:cNvPr>
          <p:cNvSpPr txBox="1"/>
          <p:nvPr/>
        </p:nvSpPr>
        <p:spPr>
          <a:xfrm>
            <a:off x="971191" y="4059110"/>
            <a:ext cx="1681971" cy="523220"/>
          </a:xfrm>
          <a:prstGeom prst="rect">
            <a:avLst/>
          </a:prstGeom>
          <a:noFill/>
        </p:spPr>
        <p:txBody>
          <a:bodyPr wrap="square" rtlCol="0">
            <a:spAutoFit/>
          </a:bodyPr>
          <a:lstStyle/>
          <a:p>
            <a:pPr algn="ctr"/>
            <a:r>
              <a:rPr lang="zh-CN" altLang="en-US" sz="2800" b="1" dirty="0">
                <a:solidFill>
                  <a:srgbClr val="E69600"/>
                </a:solidFill>
                <a:latin typeface="黑体" panose="02010609060101010101" pitchFamily="49" charset="-122"/>
                <a:ea typeface="黑体" panose="02010609060101010101" pitchFamily="49" charset="-122"/>
              </a:rPr>
              <a:t>技术栈</a:t>
            </a:r>
          </a:p>
        </p:txBody>
      </p:sp>
      <p:sp>
        <p:nvSpPr>
          <p:cNvPr id="23" name="文本框 22">
            <a:extLst>
              <a:ext uri="{FF2B5EF4-FFF2-40B4-BE49-F238E27FC236}">
                <a16:creationId xmlns:a16="http://schemas.microsoft.com/office/drawing/2014/main" id="{2BBF59D8-06CA-48AB-AF3A-D9B9CED5D975}"/>
              </a:ext>
            </a:extLst>
          </p:cNvPr>
          <p:cNvSpPr txBox="1"/>
          <p:nvPr/>
        </p:nvSpPr>
        <p:spPr>
          <a:xfrm>
            <a:off x="9284265" y="4067394"/>
            <a:ext cx="1989808" cy="523220"/>
          </a:xfrm>
          <a:prstGeom prst="rect">
            <a:avLst/>
          </a:prstGeom>
          <a:noFill/>
        </p:spPr>
        <p:txBody>
          <a:bodyPr wrap="square" rtlCol="0">
            <a:spAutoFit/>
          </a:bodyPr>
          <a:lstStyle/>
          <a:p>
            <a:pPr algn="ctr"/>
            <a:r>
              <a:rPr lang="zh-CN" altLang="en-US" sz="2800" b="1" dirty="0">
                <a:solidFill>
                  <a:srgbClr val="003399"/>
                </a:solidFill>
                <a:latin typeface="黑体" panose="02010609060101010101" pitchFamily="49" charset="-122"/>
                <a:ea typeface="黑体" panose="02010609060101010101" pitchFamily="49" charset="-122"/>
              </a:rPr>
              <a:t>最终成果</a:t>
            </a:r>
          </a:p>
        </p:txBody>
      </p:sp>
      <p:sp>
        <p:nvSpPr>
          <p:cNvPr id="19" name="文本框 18">
            <a:extLst>
              <a:ext uri="{FF2B5EF4-FFF2-40B4-BE49-F238E27FC236}">
                <a16:creationId xmlns:a16="http://schemas.microsoft.com/office/drawing/2014/main" id="{B5D0F01B-D260-4E5A-BE92-BF6C7FAC3CD0}"/>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项目简介</a:t>
            </a:r>
          </a:p>
        </p:txBody>
      </p:sp>
      <p:grpSp>
        <p:nvGrpSpPr>
          <p:cNvPr id="24" name="组合 23">
            <a:extLst>
              <a:ext uri="{FF2B5EF4-FFF2-40B4-BE49-F238E27FC236}">
                <a16:creationId xmlns:a16="http://schemas.microsoft.com/office/drawing/2014/main" id="{4BD5F7D1-6DD6-45E7-BA0F-661D74AD0279}"/>
              </a:ext>
            </a:extLst>
          </p:cNvPr>
          <p:cNvGrpSpPr/>
          <p:nvPr/>
        </p:nvGrpSpPr>
        <p:grpSpPr>
          <a:xfrm>
            <a:off x="320172" y="274706"/>
            <a:ext cx="540000" cy="540000"/>
            <a:chOff x="328496" y="364706"/>
            <a:chExt cx="540000" cy="540000"/>
          </a:xfrm>
        </p:grpSpPr>
        <p:sp>
          <p:nvSpPr>
            <p:cNvPr id="25" name="矩形 24">
              <a:extLst>
                <a:ext uri="{FF2B5EF4-FFF2-40B4-BE49-F238E27FC236}">
                  <a16:creationId xmlns:a16="http://schemas.microsoft.com/office/drawing/2014/main" id="{7D7A0EEC-7F99-4BD7-A1E7-6EE5349194CF}"/>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6CEB569C-4521-430B-B637-F6407112BAC1}"/>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形 9" descr="带齿轮的头部">
            <a:extLst>
              <a:ext uri="{FF2B5EF4-FFF2-40B4-BE49-F238E27FC236}">
                <a16:creationId xmlns:a16="http://schemas.microsoft.com/office/drawing/2014/main" id="{7572E517-2D0B-4C60-91BE-8773849997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91111" y="2150428"/>
            <a:ext cx="1569772" cy="1569772"/>
          </a:xfrm>
          <a:prstGeom prst="rect">
            <a:avLst/>
          </a:prstGeom>
        </p:spPr>
      </p:pic>
    </p:spTree>
    <p:extLst>
      <p:ext uri="{BB962C8B-B14F-4D97-AF65-F5344CB8AC3E}">
        <p14:creationId xmlns:p14="http://schemas.microsoft.com/office/powerpoint/2010/main" val="1013750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形 9" descr="书籍">
            <a:extLst>
              <a:ext uri="{FF2B5EF4-FFF2-40B4-BE49-F238E27FC236}">
                <a16:creationId xmlns:a16="http://schemas.microsoft.com/office/drawing/2014/main" id="{318DE1BF-5A35-471E-BF13-CB4FD37F67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3415" y="3125170"/>
            <a:ext cx="3351230" cy="3351230"/>
          </a:xfrm>
          <a:prstGeom prst="rect">
            <a:avLst/>
          </a:prstGeom>
        </p:spPr>
      </p:pic>
      <p:grpSp>
        <p:nvGrpSpPr>
          <p:cNvPr id="44" name="组合 43">
            <a:extLst>
              <a:ext uri="{FF2B5EF4-FFF2-40B4-BE49-F238E27FC236}">
                <a16:creationId xmlns:a16="http://schemas.microsoft.com/office/drawing/2014/main" id="{27A97377-CC14-44DE-BAB2-30695DC08B33}"/>
              </a:ext>
            </a:extLst>
          </p:cNvPr>
          <p:cNvGrpSpPr/>
          <p:nvPr/>
        </p:nvGrpSpPr>
        <p:grpSpPr>
          <a:xfrm>
            <a:off x="1329260" y="1248355"/>
            <a:ext cx="7321805" cy="1697602"/>
            <a:chOff x="2424136" y="1811320"/>
            <a:chExt cx="3317413" cy="769161"/>
          </a:xfrm>
        </p:grpSpPr>
        <p:grpSp>
          <p:nvGrpSpPr>
            <p:cNvPr id="24" name="组合 23">
              <a:extLst>
                <a:ext uri="{FF2B5EF4-FFF2-40B4-BE49-F238E27FC236}">
                  <a16:creationId xmlns:a16="http://schemas.microsoft.com/office/drawing/2014/main" id="{5D0CD55C-6CC9-412C-8F89-E5AD2389217C}"/>
                </a:ext>
              </a:extLst>
            </p:cNvPr>
            <p:cNvGrpSpPr/>
            <p:nvPr/>
          </p:nvGrpSpPr>
          <p:grpSpPr>
            <a:xfrm>
              <a:off x="2424136" y="1811320"/>
              <a:ext cx="2973472" cy="769161"/>
              <a:chOff x="2629986" y="1459214"/>
              <a:chExt cx="3770606" cy="975360"/>
            </a:xfrm>
          </p:grpSpPr>
          <p:grpSp>
            <p:nvGrpSpPr>
              <p:cNvPr id="13" name="组合 12">
                <a:extLst>
                  <a:ext uri="{FF2B5EF4-FFF2-40B4-BE49-F238E27FC236}">
                    <a16:creationId xmlns:a16="http://schemas.microsoft.com/office/drawing/2014/main" id="{46C79F85-BE33-4DE8-A1CD-1330F02FF6B9}"/>
                  </a:ext>
                </a:extLst>
              </p:cNvPr>
              <p:cNvGrpSpPr/>
              <p:nvPr/>
            </p:nvGrpSpPr>
            <p:grpSpPr>
              <a:xfrm>
                <a:off x="2629986" y="1459214"/>
                <a:ext cx="3770606" cy="975360"/>
                <a:chOff x="1166287" y="1249680"/>
                <a:chExt cx="3770606" cy="975360"/>
              </a:xfrm>
              <a:solidFill>
                <a:srgbClr val="003399"/>
              </a:solidFill>
            </p:grpSpPr>
            <p:sp>
              <p:nvSpPr>
                <p:cNvPr id="11" name="椭圆 10">
                  <a:extLst>
                    <a:ext uri="{FF2B5EF4-FFF2-40B4-BE49-F238E27FC236}">
                      <a16:creationId xmlns:a16="http://schemas.microsoft.com/office/drawing/2014/main" id="{596108D8-4703-4B71-ABC9-56ABCC98245D}"/>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7530FFD-B258-4EDF-B9B6-0B26BD8AB38B}"/>
                    </a:ext>
                  </a:extLst>
                </p:cNvPr>
                <p:cNvSpPr/>
                <p:nvPr/>
              </p:nvSpPr>
              <p:spPr>
                <a:xfrm>
                  <a:off x="1651546" y="1249680"/>
                  <a:ext cx="3285347"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a:extLst>
                  <a:ext uri="{FF2B5EF4-FFF2-40B4-BE49-F238E27FC236}">
                    <a16:creationId xmlns:a16="http://schemas.microsoft.com/office/drawing/2014/main" id="{8859255A-7315-4A55-BD8F-F280BDB50CD9}"/>
                  </a:ext>
                </a:extLst>
              </p:cNvPr>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003399"/>
                    </a:solidFill>
                    <a:latin typeface="Arial Black" panose="020B0A04020102020204" pitchFamily="34" charset="0"/>
                    <a:ea typeface="黑体" panose="02010609060101010101" pitchFamily="49" charset="-122"/>
                  </a:rPr>
                  <a:t>2</a:t>
                </a:r>
                <a:endParaRPr lang="zh-CN" altLang="en-US" sz="7200" dirty="0">
                  <a:solidFill>
                    <a:srgbClr val="003399"/>
                  </a:solidFill>
                  <a:latin typeface="Arial Black" panose="020B0A04020102020204" pitchFamily="34" charset="0"/>
                  <a:ea typeface="黑体" panose="02010609060101010101" pitchFamily="49" charset="-122"/>
                </a:endParaRPr>
              </a:p>
            </p:txBody>
          </p:sp>
        </p:grpSp>
        <p:sp>
          <p:nvSpPr>
            <p:cNvPr id="40" name="文本框 39">
              <a:extLst>
                <a:ext uri="{FF2B5EF4-FFF2-40B4-BE49-F238E27FC236}">
                  <a16:creationId xmlns:a16="http://schemas.microsoft.com/office/drawing/2014/main" id="{800E2043-5902-48E6-A576-E99698860D6A}"/>
                </a:ext>
              </a:extLst>
            </p:cNvPr>
            <p:cNvSpPr txBox="1"/>
            <p:nvPr/>
          </p:nvSpPr>
          <p:spPr>
            <a:xfrm>
              <a:off x="3150749" y="1965809"/>
              <a:ext cx="2590800" cy="460183"/>
            </a:xfrm>
            <a:prstGeom prst="rect">
              <a:avLst/>
            </a:prstGeom>
            <a:noFill/>
          </p:spPr>
          <p:txBody>
            <a:bodyPr wrap="square" rtlCol="0">
              <a:spAutoFit/>
            </a:bodyPr>
            <a:lstStyle/>
            <a:p>
              <a:r>
                <a:rPr lang="zh-CN" altLang="en-US" sz="6000" dirty="0">
                  <a:solidFill>
                    <a:schemeClr val="bg1"/>
                  </a:solidFill>
                  <a:latin typeface="黑体" panose="02010609060101010101" pitchFamily="49" charset="-122"/>
                  <a:ea typeface="黑体" panose="02010609060101010101" pitchFamily="49" charset="-122"/>
                </a:rPr>
                <a:t>功能流程</a:t>
              </a:r>
            </a:p>
          </p:txBody>
        </p:sp>
      </p:grpSp>
      <p:grpSp>
        <p:nvGrpSpPr>
          <p:cNvPr id="7" name="组合 6">
            <a:extLst>
              <a:ext uri="{FF2B5EF4-FFF2-40B4-BE49-F238E27FC236}">
                <a16:creationId xmlns:a16="http://schemas.microsoft.com/office/drawing/2014/main" id="{3BA15118-A7A7-4A94-901C-DBCD014DC970}"/>
              </a:ext>
            </a:extLst>
          </p:cNvPr>
          <p:cNvGrpSpPr/>
          <p:nvPr/>
        </p:nvGrpSpPr>
        <p:grpSpPr>
          <a:xfrm>
            <a:off x="7042496" y="-663036"/>
            <a:ext cx="5680997" cy="8189088"/>
            <a:chOff x="6922851" y="0"/>
            <a:chExt cx="5269149" cy="6858000"/>
          </a:xfrm>
          <a:solidFill>
            <a:srgbClr val="003399"/>
          </a:solidFill>
        </p:grpSpPr>
        <p:sp>
          <p:nvSpPr>
            <p:cNvPr id="8" name="椭圆 7">
              <a:extLst>
                <a:ext uri="{FF2B5EF4-FFF2-40B4-BE49-F238E27FC236}">
                  <a16:creationId xmlns:a16="http://schemas.microsoft.com/office/drawing/2014/main" id="{EF7EDA25-903B-4482-8E8B-3E41D9AD34C4}"/>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C5658FA-B064-4136-9F76-28E7089DE4C5}"/>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91DAB701-9272-40B6-9705-90F2D7836F9E}"/>
              </a:ext>
            </a:extLst>
          </p:cNvPr>
          <p:cNvGrpSpPr/>
          <p:nvPr/>
        </p:nvGrpSpPr>
        <p:grpSpPr>
          <a:xfrm>
            <a:off x="7744444" y="0"/>
            <a:ext cx="4447556" cy="6858000"/>
            <a:chOff x="6922851" y="0"/>
            <a:chExt cx="5269149" cy="6858000"/>
          </a:xfrm>
          <a:blipFill dpi="0" rotWithShape="1">
            <a:blip r:embed="rId4"/>
            <a:srcRect/>
            <a:stretch>
              <a:fillRect l="-50000" r="-50000"/>
            </a:stretch>
          </a:blipFill>
        </p:grpSpPr>
        <p:sp>
          <p:nvSpPr>
            <p:cNvPr id="4" name="椭圆 3">
              <a:extLst>
                <a:ext uri="{FF2B5EF4-FFF2-40B4-BE49-F238E27FC236}">
                  <a16:creationId xmlns:a16="http://schemas.microsoft.com/office/drawing/2014/main" id="{43969E12-80FD-4216-9C30-CAC9FF4B6148}"/>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DC05422-CB97-4CEC-B7B0-FB1189DCD806}"/>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C8F27015-DA4B-49BA-8F00-D84A12DDC2CB}"/>
              </a:ext>
            </a:extLst>
          </p:cNvPr>
          <p:cNvGrpSpPr/>
          <p:nvPr/>
        </p:nvGrpSpPr>
        <p:grpSpPr>
          <a:xfrm>
            <a:off x="320172" y="3196235"/>
            <a:ext cx="565081" cy="782356"/>
            <a:chOff x="1503096" y="3024687"/>
            <a:chExt cx="565081" cy="782356"/>
          </a:xfrm>
          <a:solidFill>
            <a:schemeClr val="bg2">
              <a:lumMod val="75000"/>
            </a:schemeClr>
          </a:solidFill>
        </p:grpSpPr>
        <p:sp>
          <p:nvSpPr>
            <p:cNvPr id="18" name="等腰三角形 17">
              <a:extLst>
                <a:ext uri="{FF2B5EF4-FFF2-40B4-BE49-F238E27FC236}">
                  <a16:creationId xmlns:a16="http://schemas.microsoft.com/office/drawing/2014/main" id="{EDFB5F45-2381-494A-A347-76AB48677FA4}"/>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7A8558E9-4DF6-4AA4-99C3-3741E39DC936}"/>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B12B8398-CD76-4D67-88A0-9E6FAEBC2746}"/>
              </a:ext>
            </a:extLst>
          </p:cNvPr>
          <p:cNvGrpSpPr/>
          <p:nvPr/>
        </p:nvGrpSpPr>
        <p:grpSpPr>
          <a:xfrm flipV="1">
            <a:off x="5615339" y="5233711"/>
            <a:ext cx="543059" cy="751867"/>
            <a:chOff x="1503096" y="3024687"/>
            <a:chExt cx="565081" cy="782356"/>
          </a:xfrm>
          <a:solidFill>
            <a:schemeClr val="bg2">
              <a:lumMod val="75000"/>
            </a:schemeClr>
          </a:solidFill>
        </p:grpSpPr>
        <p:sp>
          <p:nvSpPr>
            <p:cNvPr id="21" name="等腰三角形 20">
              <a:extLst>
                <a:ext uri="{FF2B5EF4-FFF2-40B4-BE49-F238E27FC236}">
                  <a16:creationId xmlns:a16="http://schemas.microsoft.com/office/drawing/2014/main" id="{5AF700F1-4A0C-4209-8E61-60E5B32F17B0}"/>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73A35D47-C320-4EA6-BE90-39BF25CC63A6}"/>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929BF3BD-02CB-408D-95F1-D8100FE40271}"/>
              </a:ext>
            </a:extLst>
          </p:cNvPr>
          <p:cNvGrpSpPr/>
          <p:nvPr/>
        </p:nvGrpSpPr>
        <p:grpSpPr>
          <a:xfrm>
            <a:off x="320172" y="274706"/>
            <a:ext cx="540000" cy="540000"/>
            <a:chOff x="328496" y="364706"/>
            <a:chExt cx="540000" cy="540000"/>
          </a:xfrm>
        </p:grpSpPr>
        <p:sp>
          <p:nvSpPr>
            <p:cNvPr id="26" name="矩形 25">
              <a:extLst>
                <a:ext uri="{FF2B5EF4-FFF2-40B4-BE49-F238E27FC236}">
                  <a16:creationId xmlns:a16="http://schemas.microsoft.com/office/drawing/2014/main" id="{1362AAB9-979B-422C-9073-12D802D8B3DD}"/>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C62400D2-2906-48E8-BC7D-6387FAB8E2E4}"/>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93848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a:extLst>
              <a:ext uri="{FF2B5EF4-FFF2-40B4-BE49-F238E27FC236}">
                <a16:creationId xmlns:a16="http://schemas.microsoft.com/office/drawing/2014/main" id="{B027AF33-3965-43A3-A0B0-1F577844ADEC}"/>
              </a:ext>
            </a:extLst>
          </p:cNvPr>
          <p:cNvPicPr>
            <a:picLocks noChangeAspect="1"/>
          </p:cNvPicPr>
          <p:nvPr/>
        </p:nvPicPr>
        <p:blipFill rotWithShape="1">
          <a:blip r:embed="rId2">
            <a:extLst>
              <a:ext uri="{28A0092B-C50C-407E-A947-70E740481C1C}">
                <a14:useLocalDpi xmlns:a14="http://schemas.microsoft.com/office/drawing/2010/main" val="0"/>
              </a:ext>
            </a:extLst>
          </a:blip>
          <a:srcRect b="15710"/>
          <a:stretch/>
        </p:blipFill>
        <p:spPr>
          <a:xfrm>
            <a:off x="0" y="0"/>
            <a:ext cx="12192000" cy="6858000"/>
          </a:xfrm>
          <a:prstGeom prst="rect">
            <a:avLst/>
          </a:prstGeom>
        </p:spPr>
      </p:pic>
      <p:sp>
        <p:nvSpPr>
          <p:cNvPr id="42" name="矩形 41">
            <a:extLst>
              <a:ext uri="{FF2B5EF4-FFF2-40B4-BE49-F238E27FC236}">
                <a16:creationId xmlns:a16="http://schemas.microsoft.com/office/drawing/2014/main" id="{3322F7A7-B0A5-41E7-9C9F-28126F0273E6}"/>
              </a:ext>
            </a:extLst>
          </p:cNvPr>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B0C47CF1-279C-4266-82A5-67F5B7C4568F}"/>
              </a:ext>
            </a:extLst>
          </p:cNvPr>
          <p:cNvCxnSpPr/>
          <p:nvPr/>
        </p:nvCxnSpPr>
        <p:spPr>
          <a:xfrm>
            <a:off x="6096000" y="5937814"/>
            <a:ext cx="5867104" cy="0"/>
          </a:xfrm>
          <a:prstGeom prst="line">
            <a:avLst/>
          </a:prstGeom>
          <a:ln w="76200">
            <a:solidFill>
              <a:srgbClr val="E6960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E05189E4-B5E1-48D8-89E5-B19137E1E684}"/>
              </a:ext>
            </a:extLst>
          </p:cNvPr>
          <p:cNvCxnSpPr/>
          <p:nvPr/>
        </p:nvCxnSpPr>
        <p:spPr>
          <a:xfrm>
            <a:off x="1064871" y="1551008"/>
            <a:ext cx="5867104" cy="0"/>
          </a:xfrm>
          <a:prstGeom prst="line">
            <a:avLst/>
          </a:prstGeom>
          <a:ln w="76200">
            <a:solidFill>
              <a:srgbClr val="E69600"/>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E671C0C-5219-4689-AFF7-6794AEA961BF}"/>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功能流程</a:t>
            </a:r>
          </a:p>
        </p:txBody>
      </p:sp>
      <p:grpSp>
        <p:nvGrpSpPr>
          <p:cNvPr id="5" name="组合 4">
            <a:extLst>
              <a:ext uri="{FF2B5EF4-FFF2-40B4-BE49-F238E27FC236}">
                <a16:creationId xmlns:a16="http://schemas.microsoft.com/office/drawing/2014/main" id="{03E58F5A-10D6-4682-A263-81362E8B3B19}"/>
              </a:ext>
            </a:extLst>
          </p:cNvPr>
          <p:cNvGrpSpPr/>
          <p:nvPr/>
        </p:nvGrpSpPr>
        <p:grpSpPr>
          <a:xfrm>
            <a:off x="320172" y="274706"/>
            <a:ext cx="540000" cy="540000"/>
            <a:chOff x="328496" y="364706"/>
            <a:chExt cx="540000" cy="540000"/>
          </a:xfrm>
        </p:grpSpPr>
        <p:sp>
          <p:nvSpPr>
            <p:cNvPr id="6" name="矩形 5">
              <a:extLst>
                <a:ext uri="{FF2B5EF4-FFF2-40B4-BE49-F238E27FC236}">
                  <a16:creationId xmlns:a16="http://schemas.microsoft.com/office/drawing/2014/main" id="{02E87390-9AC7-46E2-800A-E4392749AF42}"/>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9DE531D-8085-4D8B-9791-0F3F1D93B63F}"/>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cxnSp>
        <p:nvCxnSpPr>
          <p:cNvPr id="11" name="直接连接符 10">
            <a:extLst>
              <a:ext uri="{FF2B5EF4-FFF2-40B4-BE49-F238E27FC236}">
                <a16:creationId xmlns:a16="http://schemas.microsoft.com/office/drawing/2014/main" id="{89E20109-B08A-41FD-859F-2C47BF9B8D80}"/>
              </a:ext>
            </a:extLst>
          </p:cNvPr>
          <p:cNvCxnSpPr/>
          <p:nvPr/>
        </p:nvCxnSpPr>
        <p:spPr>
          <a:xfrm>
            <a:off x="320172" y="3796496"/>
            <a:ext cx="11655736" cy="0"/>
          </a:xfrm>
          <a:prstGeom prst="line">
            <a:avLst/>
          </a:prstGeom>
          <a:ln w="76200">
            <a:solidFill>
              <a:srgbClr val="003399"/>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7529D92A-1711-48ED-BB8F-908277EFC90F}"/>
              </a:ext>
            </a:extLst>
          </p:cNvPr>
          <p:cNvSpPr/>
          <p:nvPr/>
        </p:nvSpPr>
        <p:spPr>
          <a:xfrm>
            <a:off x="1464017" y="3372471"/>
            <a:ext cx="848049" cy="848049"/>
          </a:xfrm>
          <a:prstGeom prst="ellipse">
            <a:avLst/>
          </a:prstGeom>
          <a:solidFill>
            <a:srgbClr val="00339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对话气泡: 圆角矩形 25">
            <a:extLst>
              <a:ext uri="{FF2B5EF4-FFF2-40B4-BE49-F238E27FC236}">
                <a16:creationId xmlns:a16="http://schemas.microsoft.com/office/drawing/2014/main" id="{BD227481-2250-4E5A-852E-AFC560127D64}"/>
              </a:ext>
            </a:extLst>
          </p:cNvPr>
          <p:cNvSpPr/>
          <p:nvPr/>
        </p:nvSpPr>
        <p:spPr>
          <a:xfrm>
            <a:off x="1342663" y="864618"/>
            <a:ext cx="1817226" cy="2095018"/>
          </a:xfrm>
          <a:prstGeom prst="wedgeRoundRectCallout">
            <a:avLst>
              <a:gd name="adj1" fmla="val -19836"/>
              <a:gd name="adj2" fmla="val 67389"/>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3399"/>
                </a:solidFill>
                <a:latin typeface="黑体" panose="02010609060101010101" pitchFamily="49" charset="-122"/>
                <a:ea typeface="黑体" panose="02010609060101010101" pitchFamily="49" charset="-122"/>
              </a:rPr>
              <a:t>服务器：</a:t>
            </a:r>
            <a:endParaRPr lang="en-US" altLang="zh-CN" b="1" dirty="0">
              <a:solidFill>
                <a:srgbClr val="003399"/>
              </a:solidFill>
              <a:latin typeface="黑体" panose="02010609060101010101" pitchFamily="49" charset="-122"/>
              <a:ea typeface="黑体" panose="02010609060101010101" pitchFamily="49" charset="-122"/>
            </a:endParaRPr>
          </a:p>
          <a:p>
            <a:pPr algn="ctr"/>
            <a:r>
              <a:rPr lang="zh-CN" altLang="en-US" b="1" dirty="0">
                <a:solidFill>
                  <a:srgbClr val="003399"/>
                </a:solidFill>
                <a:latin typeface="黑体" panose="02010609060101010101" pitchFamily="49" charset="-122"/>
                <a:ea typeface="黑体" panose="02010609060101010101" pitchFamily="49" charset="-122"/>
              </a:rPr>
              <a:t>提供客户端注册和群组管理功能</a:t>
            </a:r>
          </a:p>
        </p:txBody>
      </p:sp>
      <p:sp>
        <p:nvSpPr>
          <p:cNvPr id="27" name="对话气泡: 圆角矩形 26">
            <a:extLst>
              <a:ext uri="{FF2B5EF4-FFF2-40B4-BE49-F238E27FC236}">
                <a16:creationId xmlns:a16="http://schemas.microsoft.com/office/drawing/2014/main" id="{472C78A8-C7F3-45C2-8F98-8C574F4CD3ED}"/>
              </a:ext>
            </a:extLst>
          </p:cNvPr>
          <p:cNvSpPr/>
          <p:nvPr/>
        </p:nvSpPr>
        <p:spPr>
          <a:xfrm>
            <a:off x="4543204" y="833471"/>
            <a:ext cx="2255804" cy="2095018"/>
          </a:xfrm>
          <a:prstGeom prst="wedgeRoundRectCallout">
            <a:avLst>
              <a:gd name="adj1" fmla="val -17648"/>
              <a:gd name="adj2" fmla="val 70235"/>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3399"/>
                </a:solidFill>
                <a:latin typeface="黑体" panose="02010609060101010101" pitchFamily="49" charset="-122"/>
                <a:ea typeface="黑体" panose="02010609060101010101" pitchFamily="49" charset="-122"/>
              </a:rPr>
              <a:t>客户端呼叫</a:t>
            </a:r>
            <a:r>
              <a:rPr lang="en-US" altLang="zh-CN" b="1" dirty="0">
                <a:solidFill>
                  <a:srgbClr val="003399"/>
                </a:solidFill>
                <a:latin typeface="黑体" panose="02010609060101010101" pitchFamily="49" charset="-122"/>
                <a:ea typeface="黑体" panose="02010609060101010101" pitchFamily="49" charset="-122"/>
              </a:rPr>
              <a:t>\</a:t>
            </a:r>
            <a:r>
              <a:rPr lang="zh-CN" altLang="en-US" b="1" dirty="0">
                <a:solidFill>
                  <a:srgbClr val="003399"/>
                </a:solidFill>
                <a:latin typeface="黑体" panose="02010609060101010101" pitchFamily="49" charset="-122"/>
                <a:ea typeface="黑体" panose="02010609060101010101" pitchFamily="49" charset="-122"/>
              </a:rPr>
              <a:t>应答</a:t>
            </a:r>
            <a:r>
              <a:rPr lang="en-US" altLang="zh-CN" b="1" dirty="0">
                <a:solidFill>
                  <a:srgbClr val="003399"/>
                </a:solidFill>
                <a:latin typeface="黑体" panose="02010609060101010101" pitchFamily="49" charset="-122"/>
                <a:ea typeface="黑体" panose="02010609060101010101" pitchFamily="49" charset="-122"/>
              </a:rPr>
              <a:t>:</a:t>
            </a:r>
          </a:p>
          <a:p>
            <a:pPr algn="ctr"/>
            <a:r>
              <a:rPr lang="zh-CN" altLang="en-US" b="1" dirty="0">
                <a:solidFill>
                  <a:srgbClr val="003399"/>
                </a:solidFill>
                <a:latin typeface="黑体" panose="02010609060101010101" pitchFamily="49" charset="-122"/>
                <a:ea typeface="黑体" panose="02010609060101010101" pitchFamily="49" charset="-122"/>
              </a:rPr>
              <a:t>客户端呼叫群组中所有其他客户端，群组中被呼叫到的客户端应答</a:t>
            </a:r>
          </a:p>
        </p:txBody>
      </p:sp>
      <p:sp>
        <p:nvSpPr>
          <p:cNvPr id="28" name="对话气泡: 圆角矩形 27">
            <a:extLst>
              <a:ext uri="{FF2B5EF4-FFF2-40B4-BE49-F238E27FC236}">
                <a16:creationId xmlns:a16="http://schemas.microsoft.com/office/drawing/2014/main" id="{384D8627-4E4A-4015-AC35-3F9481409BAA}"/>
              </a:ext>
            </a:extLst>
          </p:cNvPr>
          <p:cNvSpPr/>
          <p:nvPr/>
        </p:nvSpPr>
        <p:spPr>
          <a:xfrm>
            <a:off x="7880808" y="814770"/>
            <a:ext cx="2142867" cy="2095018"/>
          </a:xfrm>
          <a:prstGeom prst="wedgeRoundRectCallout">
            <a:avLst>
              <a:gd name="adj1" fmla="val -17648"/>
              <a:gd name="adj2" fmla="val 70235"/>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3399"/>
                </a:solidFill>
                <a:latin typeface="黑体" panose="02010609060101010101" pitchFamily="49" charset="-122"/>
                <a:ea typeface="黑体" panose="02010609060101010101" pitchFamily="49" charset="-122"/>
              </a:rPr>
              <a:t>群组切换：</a:t>
            </a:r>
            <a:endParaRPr lang="en-US" altLang="zh-CN" b="1" dirty="0">
              <a:solidFill>
                <a:srgbClr val="003399"/>
              </a:solidFill>
              <a:latin typeface="黑体" panose="02010609060101010101" pitchFamily="49" charset="-122"/>
              <a:ea typeface="黑体" panose="02010609060101010101" pitchFamily="49" charset="-122"/>
            </a:endParaRPr>
          </a:p>
          <a:p>
            <a:pPr algn="ctr"/>
            <a:r>
              <a:rPr lang="zh-CN" altLang="en-US" b="1" dirty="0">
                <a:solidFill>
                  <a:srgbClr val="003399"/>
                </a:solidFill>
                <a:latin typeface="黑体" panose="02010609060101010101" pitchFamily="49" charset="-122"/>
                <a:ea typeface="黑体" panose="02010609060101010101" pitchFamily="49" charset="-122"/>
              </a:rPr>
              <a:t>客户端先后完成群组离开与群组加入两个功能</a:t>
            </a:r>
            <a:endParaRPr lang="zh-CN" altLang="en-US" dirty="0">
              <a:solidFill>
                <a:srgbClr val="003399"/>
              </a:solidFill>
            </a:endParaRPr>
          </a:p>
        </p:txBody>
      </p:sp>
      <p:sp>
        <p:nvSpPr>
          <p:cNvPr id="32" name="对话气泡: 圆角矩形 31">
            <a:extLst>
              <a:ext uri="{FF2B5EF4-FFF2-40B4-BE49-F238E27FC236}">
                <a16:creationId xmlns:a16="http://schemas.microsoft.com/office/drawing/2014/main" id="{56094A9A-8BE3-406C-9C82-D2D26DEE8F13}"/>
              </a:ext>
            </a:extLst>
          </p:cNvPr>
          <p:cNvSpPr/>
          <p:nvPr/>
        </p:nvSpPr>
        <p:spPr>
          <a:xfrm>
            <a:off x="3103047" y="4582315"/>
            <a:ext cx="1817226" cy="2095018"/>
          </a:xfrm>
          <a:prstGeom prst="wedgeRoundRectCallout">
            <a:avLst>
              <a:gd name="adj1" fmla="val -23380"/>
              <a:gd name="adj2" fmla="val -65124"/>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3399"/>
                </a:solidFill>
                <a:latin typeface="黑体" panose="02010609060101010101" pitchFamily="49" charset="-122"/>
                <a:ea typeface="黑体" panose="02010609060101010101" pitchFamily="49" charset="-122"/>
              </a:rPr>
              <a:t>客户端注册：</a:t>
            </a:r>
            <a:endParaRPr lang="en-US" altLang="zh-CN" b="1" dirty="0">
              <a:solidFill>
                <a:srgbClr val="003399"/>
              </a:solidFill>
              <a:latin typeface="黑体" panose="02010609060101010101" pitchFamily="49" charset="-122"/>
              <a:ea typeface="黑体" panose="02010609060101010101" pitchFamily="49" charset="-122"/>
            </a:endParaRPr>
          </a:p>
          <a:p>
            <a:pPr algn="ctr"/>
            <a:r>
              <a:rPr lang="zh-CN" altLang="en-US" b="1" dirty="0">
                <a:solidFill>
                  <a:srgbClr val="003399"/>
                </a:solidFill>
                <a:latin typeface="黑体" panose="02010609060101010101" pitchFamily="49" charset="-122"/>
                <a:ea typeface="黑体" panose="02010609060101010101" pitchFamily="49" charset="-122"/>
              </a:rPr>
              <a:t>客户端将地址注册服务器。</a:t>
            </a:r>
          </a:p>
        </p:txBody>
      </p:sp>
      <p:sp>
        <p:nvSpPr>
          <p:cNvPr id="33" name="对话气泡: 圆角矩形 32">
            <a:extLst>
              <a:ext uri="{FF2B5EF4-FFF2-40B4-BE49-F238E27FC236}">
                <a16:creationId xmlns:a16="http://schemas.microsoft.com/office/drawing/2014/main" id="{83C3C77D-C9BB-4317-A978-317F09502C6B}"/>
              </a:ext>
            </a:extLst>
          </p:cNvPr>
          <p:cNvSpPr/>
          <p:nvPr/>
        </p:nvSpPr>
        <p:spPr>
          <a:xfrm>
            <a:off x="5957740" y="4593889"/>
            <a:ext cx="3550195" cy="2095018"/>
          </a:xfrm>
          <a:prstGeom prst="wedgeRoundRectCallout">
            <a:avLst>
              <a:gd name="adj1" fmla="val -22107"/>
              <a:gd name="adj2" fmla="val -66782"/>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3399"/>
                </a:solidFill>
                <a:latin typeface="黑体" panose="02010609060101010101" pitchFamily="49" charset="-122"/>
                <a:ea typeface="黑体" panose="02010609060101010101" pitchFamily="49" charset="-122"/>
              </a:rPr>
              <a:t>群组加入</a:t>
            </a:r>
            <a:r>
              <a:rPr lang="en-US" altLang="zh-CN" b="1" dirty="0">
                <a:solidFill>
                  <a:srgbClr val="003399"/>
                </a:solidFill>
                <a:latin typeface="黑体" panose="02010609060101010101" pitchFamily="49" charset="-122"/>
                <a:ea typeface="黑体" panose="02010609060101010101" pitchFamily="49" charset="-122"/>
              </a:rPr>
              <a:t>\</a:t>
            </a:r>
            <a:r>
              <a:rPr lang="zh-CN" altLang="en-US" b="1" dirty="0">
                <a:solidFill>
                  <a:srgbClr val="003399"/>
                </a:solidFill>
                <a:latin typeface="黑体" panose="02010609060101010101" pitchFamily="49" charset="-122"/>
                <a:ea typeface="黑体" panose="02010609060101010101" pitchFamily="49" charset="-122"/>
              </a:rPr>
              <a:t>新建</a:t>
            </a:r>
            <a:r>
              <a:rPr lang="en-US" altLang="zh-CN" b="1" dirty="0">
                <a:solidFill>
                  <a:srgbClr val="003399"/>
                </a:solidFill>
                <a:latin typeface="黑体" panose="02010609060101010101" pitchFamily="49" charset="-122"/>
                <a:ea typeface="黑体" panose="02010609060101010101" pitchFamily="49" charset="-122"/>
              </a:rPr>
              <a:t>\</a:t>
            </a:r>
            <a:r>
              <a:rPr lang="zh-CN" altLang="en-US" b="1" dirty="0">
                <a:solidFill>
                  <a:srgbClr val="003399"/>
                </a:solidFill>
                <a:latin typeface="黑体" panose="02010609060101010101" pitchFamily="49" charset="-122"/>
                <a:ea typeface="黑体" panose="02010609060101010101" pitchFamily="49" charset="-122"/>
              </a:rPr>
              <a:t>退出：</a:t>
            </a:r>
            <a:endParaRPr lang="en-US" altLang="zh-CN" b="1" dirty="0">
              <a:solidFill>
                <a:srgbClr val="003399"/>
              </a:solidFill>
              <a:latin typeface="黑体" panose="02010609060101010101" pitchFamily="49" charset="-122"/>
              <a:ea typeface="黑体" panose="02010609060101010101" pitchFamily="49" charset="-122"/>
            </a:endParaRPr>
          </a:p>
          <a:p>
            <a:pPr algn="ctr"/>
            <a:r>
              <a:rPr lang="zh-CN" altLang="en-US" b="1" dirty="0">
                <a:solidFill>
                  <a:srgbClr val="003399"/>
                </a:solidFill>
                <a:latin typeface="黑体" panose="02010609060101010101" pitchFamily="49" charset="-122"/>
                <a:ea typeface="黑体" panose="02010609060101010101" pitchFamily="49" charset="-122"/>
              </a:rPr>
              <a:t>客户端加入或新建某群组，呼叫群组中其他所有所有客户端；</a:t>
            </a:r>
            <a:endParaRPr lang="en-US" altLang="zh-CN" b="1" dirty="0">
              <a:solidFill>
                <a:srgbClr val="003399"/>
              </a:solidFill>
              <a:latin typeface="黑体" panose="02010609060101010101" pitchFamily="49" charset="-122"/>
              <a:ea typeface="黑体" panose="02010609060101010101" pitchFamily="49" charset="-122"/>
            </a:endParaRPr>
          </a:p>
          <a:p>
            <a:pPr algn="ctr"/>
            <a:r>
              <a:rPr lang="zh-CN" altLang="en-US" b="1" dirty="0">
                <a:solidFill>
                  <a:srgbClr val="003399"/>
                </a:solidFill>
                <a:latin typeface="黑体" panose="02010609060101010101" pitchFamily="49" charset="-122"/>
                <a:ea typeface="黑体" panose="02010609060101010101" pitchFamily="49" charset="-122"/>
              </a:rPr>
              <a:t>客户端退出当前群组，断开与群组中其他客户端的连接。</a:t>
            </a:r>
          </a:p>
        </p:txBody>
      </p:sp>
      <p:sp>
        <p:nvSpPr>
          <p:cNvPr id="34" name="对话气泡: 圆角矩形 33">
            <a:extLst>
              <a:ext uri="{FF2B5EF4-FFF2-40B4-BE49-F238E27FC236}">
                <a16:creationId xmlns:a16="http://schemas.microsoft.com/office/drawing/2014/main" id="{3A2D7F6E-7CED-47BF-B412-C12960FA47EC}"/>
              </a:ext>
            </a:extLst>
          </p:cNvPr>
          <p:cNvSpPr/>
          <p:nvPr/>
        </p:nvSpPr>
        <p:spPr>
          <a:xfrm>
            <a:off x="9826907" y="4593889"/>
            <a:ext cx="1817226" cy="2095018"/>
          </a:xfrm>
          <a:prstGeom prst="wedgeRoundRectCallout">
            <a:avLst>
              <a:gd name="adj1" fmla="val -26565"/>
              <a:gd name="adj2" fmla="val -68439"/>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3399"/>
                </a:solidFill>
                <a:latin typeface="黑体" panose="02010609060101010101" pitchFamily="49" charset="-122"/>
                <a:ea typeface="黑体" panose="02010609060101010101" pitchFamily="49" charset="-122"/>
              </a:rPr>
              <a:t>本地录音：</a:t>
            </a:r>
            <a:endParaRPr lang="en-US" altLang="zh-CN" b="1" dirty="0">
              <a:solidFill>
                <a:srgbClr val="003399"/>
              </a:solidFill>
              <a:latin typeface="黑体" panose="02010609060101010101" pitchFamily="49" charset="-122"/>
              <a:ea typeface="黑体" panose="02010609060101010101" pitchFamily="49" charset="-122"/>
            </a:endParaRPr>
          </a:p>
          <a:p>
            <a:pPr algn="ctr"/>
            <a:r>
              <a:rPr lang="zh-CN" altLang="en-US" b="1" dirty="0">
                <a:solidFill>
                  <a:srgbClr val="003399"/>
                </a:solidFill>
                <a:latin typeface="黑体" panose="02010609060101010101" pitchFamily="49" charset="-122"/>
                <a:ea typeface="黑体" panose="02010609060101010101" pitchFamily="49" charset="-122"/>
              </a:rPr>
              <a:t>客户端进入系统之后不间断录音。</a:t>
            </a:r>
          </a:p>
        </p:txBody>
      </p:sp>
      <p:sp>
        <p:nvSpPr>
          <p:cNvPr id="25" name="椭圆 24">
            <a:extLst>
              <a:ext uri="{FF2B5EF4-FFF2-40B4-BE49-F238E27FC236}">
                <a16:creationId xmlns:a16="http://schemas.microsoft.com/office/drawing/2014/main" id="{A621E8C1-1699-465D-943C-0B0B6AE29F41}"/>
              </a:ext>
            </a:extLst>
          </p:cNvPr>
          <p:cNvSpPr/>
          <p:nvPr/>
        </p:nvSpPr>
        <p:spPr>
          <a:xfrm>
            <a:off x="3163611" y="3372471"/>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CC99F84-B291-4764-A0F7-0EFB616FF299}"/>
              </a:ext>
            </a:extLst>
          </p:cNvPr>
          <p:cNvSpPr/>
          <p:nvPr/>
        </p:nvSpPr>
        <p:spPr>
          <a:xfrm>
            <a:off x="4823057" y="3408869"/>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C2CCAE7-8FC9-4455-91C3-3EDAFCC76C70}"/>
              </a:ext>
            </a:extLst>
          </p:cNvPr>
          <p:cNvSpPr/>
          <p:nvPr/>
        </p:nvSpPr>
        <p:spPr>
          <a:xfrm>
            <a:off x="6525541" y="3405258"/>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1E21A77-CA18-461E-8E16-06BE53F25EFC}"/>
              </a:ext>
            </a:extLst>
          </p:cNvPr>
          <p:cNvSpPr/>
          <p:nvPr/>
        </p:nvSpPr>
        <p:spPr>
          <a:xfrm>
            <a:off x="8181503" y="3375188"/>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B14B40-F619-42B9-8305-22E0A7FCB81D}"/>
              </a:ext>
            </a:extLst>
          </p:cNvPr>
          <p:cNvSpPr/>
          <p:nvPr/>
        </p:nvSpPr>
        <p:spPr>
          <a:xfrm>
            <a:off x="9826907" y="3283155"/>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2" descr="监视器">
            <a:extLst>
              <a:ext uri="{FF2B5EF4-FFF2-40B4-BE49-F238E27FC236}">
                <a16:creationId xmlns:a16="http://schemas.microsoft.com/office/drawing/2014/main" id="{E153C81B-C336-4066-8C64-A7B1ADB3C0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9798" y="3499961"/>
            <a:ext cx="593070" cy="593070"/>
          </a:xfrm>
          <a:prstGeom prst="rect">
            <a:avLst/>
          </a:prstGeom>
        </p:spPr>
      </p:pic>
      <p:pic>
        <p:nvPicPr>
          <p:cNvPr id="10" name="图形 9" descr="无线路由器">
            <a:extLst>
              <a:ext uri="{FF2B5EF4-FFF2-40B4-BE49-F238E27FC236}">
                <a16:creationId xmlns:a16="http://schemas.microsoft.com/office/drawing/2014/main" id="{9024D033-8FE3-4BF9-A917-CCC0EF6328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04307" y="3356901"/>
            <a:ext cx="725970" cy="725970"/>
          </a:xfrm>
          <a:prstGeom prst="rect">
            <a:avLst/>
          </a:prstGeom>
        </p:spPr>
      </p:pic>
      <p:pic>
        <p:nvPicPr>
          <p:cNvPr id="14" name="图形 13" descr="处理器">
            <a:extLst>
              <a:ext uri="{FF2B5EF4-FFF2-40B4-BE49-F238E27FC236}">
                <a16:creationId xmlns:a16="http://schemas.microsoft.com/office/drawing/2014/main" id="{47BFFE68-A498-4D25-A907-0A6DC5EA62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8540" y="3483684"/>
            <a:ext cx="673973" cy="673973"/>
          </a:xfrm>
          <a:prstGeom prst="rect">
            <a:avLst/>
          </a:prstGeom>
        </p:spPr>
      </p:pic>
      <p:pic>
        <p:nvPicPr>
          <p:cNvPr id="16" name="图形 15" descr="插头">
            <a:extLst>
              <a:ext uri="{FF2B5EF4-FFF2-40B4-BE49-F238E27FC236}">
                <a16:creationId xmlns:a16="http://schemas.microsoft.com/office/drawing/2014/main" id="{540BB05A-2FDF-42C5-A0AB-0BBAC0F219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88132" y="3494744"/>
            <a:ext cx="753346" cy="753346"/>
          </a:xfrm>
          <a:prstGeom prst="rect">
            <a:avLst/>
          </a:prstGeom>
        </p:spPr>
      </p:pic>
      <p:pic>
        <p:nvPicPr>
          <p:cNvPr id="18" name="图形 17" descr="信号塔">
            <a:extLst>
              <a:ext uri="{FF2B5EF4-FFF2-40B4-BE49-F238E27FC236}">
                <a16:creationId xmlns:a16="http://schemas.microsoft.com/office/drawing/2014/main" id="{9D0513E8-04E7-46CB-B43E-AF93DBD328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30433" y="3499961"/>
            <a:ext cx="647224" cy="647224"/>
          </a:xfrm>
          <a:prstGeom prst="rect">
            <a:avLst/>
          </a:prstGeom>
        </p:spPr>
      </p:pic>
      <p:pic>
        <p:nvPicPr>
          <p:cNvPr id="38" name="图形 37" descr="Web 摄像头">
            <a:extLst>
              <a:ext uri="{FF2B5EF4-FFF2-40B4-BE49-F238E27FC236}">
                <a16:creationId xmlns:a16="http://schemas.microsoft.com/office/drawing/2014/main" id="{6F224AA0-F138-4ABF-8BD3-636ECC0809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66501" y="3372471"/>
            <a:ext cx="848050" cy="848050"/>
          </a:xfrm>
          <a:prstGeom prst="rect">
            <a:avLst/>
          </a:prstGeom>
        </p:spPr>
      </p:pic>
      <p:sp>
        <p:nvSpPr>
          <p:cNvPr id="2" name="等腰三角形 1">
            <a:extLst>
              <a:ext uri="{FF2B5EF4-FFF2-40B4-BE49-F238E27FC236}">
                <a16:creationId xmlns:a16="http://schemas.microsoft.com/office/drawing/2014/main" id="{8CBABFD6-1FAE-46AC-A187-A33AF21F33E1}"/>
              </a:ext>
            </a:extLst>
          </p:cNvPr>
          <p:cNvSpPr/>
          <p:nvPr/>
        </p:nvSpPr>
        <p:spPr>
          <a:xfrm rot="5400000">
            <a:off x="11628560" y="3572458"/>
            <a:ext cx="558926" cy="461900"/>
          </a:xfrm>
          <a:prstGeom prst="triangl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6394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形 9" descr="书籍">
            <a:extLst>
              <a:ext uri="{FF2B5EF4-FFF2-40B4-BE49-F238E27FC236}">
                <a16:creationId xmlns:a16="http://schemas.microsoft.com/office/drawing/2014/main" id="{318DE1BF-5A35-471E-BF13-CB4FD37F67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4117" y="3126811"/>
            <a:ext cx="3351230" cy="3351230"/>
          </a:xfrm>
          <a:prstGeom prst="rect">
            <a:avLst/>
          </a:prstGeom>
        </p:spPr>
      </p:pic>
      <p:grpSp>
        <p:nvGrpSpPr>
          <p:cNvPr id="44" name="组合 43">
            <a:extLst>
              <a:ext uri="{FF2B5EF4-FFF2-40B4-BE49-F238E27FC236}">
                <a16:creationId xmlns:a16="http://schemas.microsoft.com/office/drawing/2014/main" id="{27A97377-CC14-44DE-BAB2-30695DC08B33}"/>
              </a:ext>
            </a:extLst>
          </p:cNvPr>
          <p:cNvGrpSpPr/>
          <p:nvPr/>
        </p:nvGrpSpPr>
        <p:grpSpPr>
          <a:xfrm>
            <a:off x="1329260" y="1248355"/>
            <a:ext cx="7321805" cy="1697602"/>
            <a:chOff x="2424136" y="1811320"/>
            <a:chExt cx="3317413" cy="769161"/>
          </a:xfrm>
        </p:grpSpPr>
        <p:grpSp>
          <p:nvGrpSpPr>
            <p:cNvPr id="24" name="组合 23">
              <a:extLst>
                <a:ext uri="{FF2B5EF4-FFF2-40B4-BE49-F238E27FC236}">
                  <a16:creationId xmlns:a16="http://schemas.microsoft.com/office/drawing/2014/main" id="{5D0CD55C-6CC9-412C-8F89-E5AD2389217C}"/>
                </a:ext>
              </a:extLst>
            </p:cNvPr>
            <p:cNvGrpSpPr/>
            <p:nvPr/>
          </p:nvGrpSpPr>
          <p:grpSpPr>
            <a:xfrm>
              <a:off x="2424136" y="1811320"/>
              <a:ext cx="2973472" cy="769161"/>
              <a:chOff x="2629986" y="1459214"/>
              <a:chExt cx="3770606" cy="975360"/>
            </a:xfrm>
          </p:grpSpPr>
          <p:grpSp>
            <p:nvGrpSpPr>
              <p:cNvPr id="13" name="组合 12">
                <a:extLst>
                  <a:ext uri="{FF2B5EF4-FFF2-40B4-BE49-F238E27FC236}">
                    <a16:creationId xmlns:a16="http://schemas.microsoft.com/office/drawing/2014/main" id="{46C79F85-BE33-4DE8-A1CD-1330F02FF6B9}"/>
                  </a:ext>
                </a:extLst>
              </p:cNvPr>
              <p:cNvGrpSpPr/>
              <p:nvPr/>
            </p:nvGrpSpPr>
            <p:grpSpPr>
              <a:xfrm>
                <a:off x="2629986" y="1459214"/>
                <a:ext cx="3770606" cy="975360"/>
                <a:chOff x="1166287" y="1249680"/>
                <a:chExt cx="3770606" cy="975360"/>
              </a:xfrm>
              <a:solidFill>
                <a:srgbClr val="003399"/>
              </a:solidFill>
            </p:grpSpPr>
            <p:sp>
              <p:nvSpPr>
                <p:cNvPr id="11" name="椭圆 10">
                  <a:extLst>
                    <a:ext uri="{FF2B5EF4-FFF2-40B4-BE49-F238E27FC236}">
                      <a16:creationId xmlns:a16="http://schemas.microsoft.com/office/drawing/2014/main" id="{596108D8-4703-4B71-ABC9-56ABCC98245D}"/>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7530FFD-B258-4EDF-B9B6-0B26BD8AB38B}"/>
                    </a:ext>
                  </a:extLst>
                </p:cNvPr>
                <p:cNvSpPr/>
                <p:nvPr/>
              </p:nvSpPr>
              <p:spPr>
                <a:xfrm>
                  <a:off x="1651546" y="1249680"/>
                  <a:ext cx="3285347"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a:extLst>
                  <a:ext uri="{FF2B5EF4-FFF2-40B4-BE49-F238E27FC236}">
                    <a16:creationId xmlns:a16="http://schemas.microsoft.com/office/drawing/2014/main" id="{8859255A-7315-4A55-BD8F-F280BDB50CD9}"/>
                  </a:ext>
                </a:extLst>
              </p:cNvPr>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003399"/>
                    </a:solidFill>
                    <a:latin typeface="Arial Black" panose="020B0A04020102020204" pitchFamily="34" charset="0"/>
                    <a:ea typeface="黑体" panose="02010609060101010101" pitchFamily="49" charset="-122"/>
                  </a:rPr>
                  <a:t>3</a:t>
                </a:r>
                <a:endParaRPr lang="zh-CN" altLang="en-US" sz="7200" dirty="0">
                  <a:solidFill>
                    <a:srgbClr val="003399"/>
                  </a:solidFill>
                  <a:latin typeface="Arial Black" panose="020B0A04020102020204" pitchFamily="34" charset="0"/>
                  <a:ea typeface="黑体" panose="02010609060101010101" pitchFamily="49" charset="-122"/>
                </a:endParaRPr>
              </a:p>
            </p:txBody>
          </p:sp>
        </p:grpSp>
        <p:sp>
          <p:nvSpPr>
            <p:cNvPr id="40" name="文本框 39">
              <a:extLst>
                <a:ext uri="{FF2B5EF4-FFF2-40B4-BE49-F238E27FC236}">
                  <a16:creationId xmlns:a16="http://schemas.microsoft.com/office/drawing/2014/main" id="{800E2043-5902-48E6-A576-E99698860D6A}"/>
                </a:ext>
              </a:extLst>
            </p:cNvPr>
            <p:cNvSpPr txBox="1"/>
            <p:nvPr/>
          </p:nvSpPr>
          <p:spPr>
            <a:xfrm>
              <a:off x="3150749" y="1965809"/>
              <a:ext cx="2590800" cy="460183"/>
            </a:xfrm>
            <a:prstGeom prst="rect">
              <a:avLst/>
            </a:prstGeom>
            <a:noFill/>
          </p:spPr>
          <p:txBody>
            <a:bodyPr wrap="square" rtlCol="0">
              <a:spAutoFit/>
            </a:bodyPr>
            <a:lstStyle/>
            <a:p>
              <a:r>
                <a:rPr lang="zh-CN" altLang="en-US" sz="6000" dirty="0">
                  <a:solidFill>
                    <a:schemeClr val="bg1"/>
                  </a:solidFill>
                  <a:latin typeface="黑体" panose="02010609060101010101" pitchFamily="49" charset="-122"/>
                  <a:ea typeface="黑体" panose="02010609060101010101" pitchFamily="49" charset="-122"/>
                </a:rPr>
                <a:t>模块分析</a:t>
              </a:r>
            </a:p>
          </p:txBody>
        </p:sp>
      </p:grpSp>
      <p:grpSp>
        <p:nvGrpSpPr>
          <p:cNvPr id="7" name="组合 6">
            <a:extLst>
              <a:ext uri="{FF2B5EF4-FFF2-40B4-BE49-F238E27FC236}">
                <a16:creationId xmlns:a16="http://schemas.microsoft.com/office/drawing/2014/main" id="{3BA15118-A7A7-4A94-901C-DBCD014DC970}"/>
              </a:ext>
            </a:extLst>
          </p:cNvPr>
          <p:cNvGrpSpPr/>
          <p:nvPr/>
        </p:nvGrpSpPr>
        <p:grpSpPr>
          <a:xfrm>
            <a:off x="7042496" y="-663036"/>
            <a:ext cx="5680997" cy="8189088"/>
            <a:chOff x="6922851" y="0"/>
            <a:chExt cx="5269149" cy="6858000"/>
          </a:xfrm>
          <a:solidFill>
            <a:srgbClr val="003399"/>
          </a:solidFill>
        </p:grpSpPr>
        <p:sp>
          <p:nvSpPr>
            <p:cNvPr id="8" name="椭圆 7">
              <a:extLst>
                <a:ext uri="{FF2B5EF4-FFF2-40B4-BE49-F238E27FC236}">
                  <a16:creationId xmlns:a16="http://schemas.microsoft.com/office/drawing/2014/main" id="{EF7EDA25-903B-4482-8E8B-3E41D9AD34C4}"/>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C5658FA-B064-4136-9F76-28E7089DE4C5}"/>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91DAB701-9272-40B6-9705-90F2D7836F9E}"/>
              </a:ext>
            </a:extLst>
          </p:cNvPr>
          <p:cNvGrpSpPr/>
          <p:nvPr/>
        </p:nvGrpSpPr>
        <p:grpSpPr>
          <a:xfrm>
            <a:off x="7744444" y="0"/>
            <a:ext cx="4447556" cy="6858000"/>
            <a:chOff x="6922851" y="0"/>
            <a:chExt cx="5269149" cy="6858000"/>
          </a:xfrm>
          <a:blipFill dpi="0" rotWithShape="1">
            <a:blip r:embed="rId4"/>
            <a:srcRect/>
            <a:stretch>
              <a:fillRect l="-50000" r="-50000"/>
            </a:stretch>
          </a:blipFill>
        </p:grpSpPr>
        <p:sp>
          <p:nvSpPr>
            <p:cNvPr id="4" name="椭圆 3">
              <a:extLst>
                <a:ext uri="{FF2B5EF4-FFF2-40B4-BE49-F238E27FC236}">
                  <a16:creationId xmlns:a16="http://schemas.microsoft.com/office/drawing/2014/main" id="{43969E12-80FD-4216-9C30-CAC9FF4B6148}"/>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DC05422-CB97-4CEC-B7B0-FB1189DCD806}"/>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C8F27015-DA4B-49BA-8F00-D84A12DDC2CB}"/>
              </a:ext>
            </a:extLst>
          </p:cNvPr>
          <p:cNvGrpSpPr/>
          <p:nvPr/>
        </p:nvGrpSpPr>
        <p:grpSpPr>
          <a:xfrm>
            <a:off x="366328" y="3429000"/>
            <a:ext cx="565081" cy="782356"/>
            <a:chOff x="1503096" y="3024687"/>
            <a:chExt cx="565081" cy="782356"/>
          </a:xfrm>
          <a:solidFill>
            <a:schemeClr val="bg2">
              <a:lumMod val="75000"/>
            </a:schemeClr>
          </a:solidFill>
        </p:grpSpPr>
        <p:sp>
          <p:nvSpPr>
            <p:cNvPr id="18" name="等腰三角形 17">
              <a:extLst>
                <a:ext uri="{FF2B5EF4-FFF2-40B4-BE49-F238E27FC236}">
                  <a16:creationId xmlns:a16="http://schemas.microsoft.com/office/drawing/2014/main" id="{EDFB5F45-2381-494A-A347-76AB48677FA4}"/>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7A8558E9-4DF6-4AA4-99C3-3741E39DC936}"/>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B12B8398-CD76-4D67-88A0-9E6FAEBC2746}"/>
              </a:ext>
            </a:extLst>
          </p:cNvPr>
          <p:cNvGrpSpPr/>
          <p:nvPr/>
        </p:nvGrpSpPr>
        <p:grpSpPr>
          <a:xfrm flipV="1">
            <a:off x="5071553" y="4892741"/>
            <a:ext cx="543059" cy="751867"/>
            <a:chOff x="1503096" y="3024687"/>
            <a:chExt cx="565081" cy="782356"/>
          </a:xfrm>
          <a:solidFill>
            <a:schemeClr val="bg2">
              <a:lumMod val="75000"/>
            </a:schemeClr>
          </a:solidFill>
        </p:grpSpPr>
        <p:sp>
          <p:nvSpPr>
            <p:cNvPr id="21" name="等腰三角形 20">
              <a:extLst>
                <a:ext uri="{FF2B5EF4-FFF2-40B4-BE49-F238E27FC236}">
                  <a16:creationId xmlns:a16="http://schemas.microsoft.com/office/drawing/2014/main" id="{5AF700F1-4A0C-4209-8E61-60E5B32F17B0}"/>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73A35D47-C320-4EA6-BE90-39BF25CC63A6}"/>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929BF3BD-02CB-408D-95F1-D8100FE40271}"/>
              </a:ext>
            </a:extLst>
          </p:cNvPr>
          <p:cNvGrpSpPr/>
          <p:nvPr/>
        </p:nvGrpSpPr>
        <p:grpSpPr>
          <a:xfrm>
            <a:off x="320172" y="274706"/>
            <a:ext cx="540000" cy="540000"/>
            <a:chOff x="328496" y="364706"/>
            <a:chExt cx="540000" cy="540000"/>
          </a:xfrm>
        </p:grpSpPr>
        <p:sp>
          <p:nvSpPr>
            <p:cNvPr id="26" name="矩形 25">
              <a:extLst>
                <a:ext uri="{FF2B5EF4-FFF2-40B4-BE49-F238E27FC236}">
                  <a16:creationId xmlns:a16="http://schemas.microsoft.com/office/drawing/2014/main" id="{1362AAB9-979B-422C-9073-12D802D8B3DD}"/>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C62400D2-2906-48E8-BC7D-6387FAB8E2E4}"/>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12182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7AF58B3-D24A-4212-AC0D-EC25FAB09221}"/>
              </a:ext>
            </a:extLst>
          </p:cNvPr>
          <p:cNvPicPr>
            <a:picLocks noChangeAspect="1"/>
          </p:cNvPicPr>
          <p:nvPr/>
        </p:nvPicPr>
        <p:blipFill rotWithShape="1">
          <a:blip r:embed="rId2">
            <a:extLst>
              <a:ext uri="{28A0092B-C50C-407E-A947-70E740481C1C}">
                <a14:useLocalDpi xmlns:a14="http://schemas.microsoft.com/office/drawing/2010/main" val="0"/>
              </a:ext>
            </a:extLst>
          </a:blip>
          <a:srcRect t="3418" b="12208"/>
          <a:stretch/>
        </p:blipFill>
        <p:spPr>
          <a:xfrm>
            <a:off x="0" y="0"/>
            <a:ext cx="12192000" cy="6858000"/>
          </a:xfrm>
          <a:prstGeom prst="rect">
            <a:avLst/>
          </a:prstGeom>
        </p:spPr>
      </p:pic>
      <p:sp>
        <p:nvSpPr>
          <p:cNvPr id="14" name="矩形 13">
            <a:extLst>
              <a:ext uri="{FF2B5EF4-FFF2-40B4-BE49-F238E27FC236}">
                <a16:creationId xmlns:a16="http://schemas.microsoft.com/office/drawing/2014/main" id="{3AFCF572-BAC5-4EC6-A85A-0BC6DCB0BD99}"/>
              </a:ext>
            </a:extLst>
          </p:cNvPr>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5" name="文本框 14">
            <a:extLst>
              <a:ext uri="{FF2B5EF4-FFF2-40B4-BE49-F238E27FC236}">
                <a16:creationId xmlns:a16="http://schemas.microsoft.com/office/drawing/2014/main" id="{F613B3E5-14A2-4231-A226-0317D304FD02}"/>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模块分析</a:t>
            </a:r>
            <a:endParaRPr lang="en-US" altLang="zh-CN" sz="4000" dirty="0">
              <a:solidFill>
                <a:srgbClr val="003399"/>
              </a:solidFill>
              <a:latin typeface="黑体" panose="02010609060101010101" pitchFamily="49" charset="-122"/>
              <a:ea typeface="黑体" panose="02010609060101010101" pitchFamily="49" charset="-122"/>
            </a:endParaRPr>
          </a:p>
        </p:txBody>
      </p:sp>
      <p:grpSp>
        <p:nvGrpSpPr>
          <p:cNvPr id="16" name="组合 15">
            <a:extLst>
              <a:ext uri="{FF2B5EF4-FFF2-40B4-BE49-F238E27FC236}">
                <a16:creationId xmlns:a16="http://schemas.microsoft.com/office/drawing/2014/main" id="{FAA20C42-428A-4F03-B8E1-45AA64EEB207}"/>
              </a:ext>
            </a:extLst>
          </p:cNvPr>
          <p:cNvGrpSpPr/>
          <p:nvPr/>
        </p:nvGrpSpPr>
        <p:grpSpPr>
          <a:xfrm>
            <a:off x="320172" y="274706"/>
            <a:ext cx="540000" cy="540000"/>
            <a:chOff x="328496" y="364706"/>
            <a:chExt cx="540000" cy="540000"/>
          </a:xfrm>
        </p:grpSpPr>
        <p:sp>
          <p:nvSpPr>
            <p:cNvPr id="17" name="矩形 16">
              <a:extLst>
                <a:ext uri="{FF2B5EF4-FFF2-40B4-BE49-F238E27FC236}">
                  <a16:creationId xmlns:a16="http://schemas.microsoft.com/office/drawing/2014/main" id="{94F75F66-B101-499C-8348-38F152054C89}"/>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941617C-75E5-44FA-99A0-60C4F02968DD}"/>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AC643853-0C82-4C8A-A7DB-E1715E9E214F}"/>
              </a:ext>
            </a:extLst>
          </p:cNvPr>
          <p:cNvGrpSpPr/>
          <p:nvPr/>
        </p:nvGrpSpPr>
        <p:grpSpPr>
          <a:xfrm>
            <a:off x="7579639" y="912371"/>
            <a:ext cx="1273135" cy="1253739"/>
            <a:chOff x="7418378" y="1502868"/>
            <a:chExt cx="1595659" cy="1595659"/>
          </a:xfrm>
        </p:grpSpPr>
        <p:sp>
          <p:nvSpPr>
            <p:cNvPr id="20" name="泪滴形 19">
              <a:extLst>
                <a:ext uri="{FF2B5EF4-FFF2-40B4-BE49-F238E27FC236}">
                  <a16:creationId xmlns:a16="http://schemas.microsoft.com/office/drawing/2014/main" id="{3A80EEDC-517F-4E67-B6D3-363635CC76DC}"/>
                </a:ext>
              </a:extLst>
            </p:cNvPr>
            <p:cNvSpPr/>
            <p:nvPr/>
          </p:nvSpPr>
          <p:spPr>
            <a:xfrm rot="8100000">
              <a:off x="7418378" y="1502868"/>
              <a:ext cx="1595659" cy="1595659"/>
            </a:xfrm>
            <a:prstGeom prst="teardrop">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形 9" descr="Internet">
              <a:extLst>
                <a:ext uri="{FF2B5EF4-FFF2-40B4-BE49-F238E27FC236}">
                  <a16:creationId xmlns:a16="http://schemas.microsoft.com/office/drawing/2014/main" id="{9BFB1ACD-62B9-45BE-938B-F49805518F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59007" y="1843497"/>
              <a:ext cx="914400" cy="914400"/>
            </a:xfrm>
            <a:prstGeom prst="rect">
              <a:avLst/>
            </a:prstGeom>
          </p:spPr>
        </p:pic>
      </p:grpSp>
      <p:grpSp>
        <p:nvGrpSpPr>
          <p:cNvPr id="19" name="组合 18">
            <a:extLst>
              <a:ext uri="{FF2B5EF4-FFF2-40B4-BE49-F238E27FC236}">
                <a16:creationId xmlns:a16="http://schemas.microsoft.com/office/drawing/2014/main" id="{A5F51D0A-4F5F-4052-A7D7-0AD166DD6212}"/>
              </a:ext>
            </a:extLst>
          </p:cNvPr>
          <p:cNvGrpSpPr/>
          <p:nvPr/>
        </p:nvGrpSpPr>
        <p:grpSpPr>
          <a:xfrm>
            <a:off x="2746124" y="919075"/>
            <a:ext cx="1279121" cy="1304892"/>
            <a:chOff x="2746124" y="1502869"/>
            <a:chExt cx="1595659" cy="1595659"/>
          </a:xfrm>
        </p:grpSpPr>
        <p:sp>
          <p:nvSpPr>
            <p:cNvPr id="2" name="泪滴形 1">
              <a:extLst>
                <a:ext uri="{FF2B5EF4-FFF2-40B4-BE49-F238E27FC236}">
                  <a16:creationId xmlns:a16="http://schemas.microsoft.com/office/drawing/2014/main" id="{AD9C7301-E398-4287-AECD-BB7AF9D4B03E}"/>
                </a:ext>
              </a:extLst>
            </p:cNvPr>
            <p:cNvSpPr/>
            <p:nvPr/>
          </p:nvSpPr>
          <p:spPr>
            <a:xfrm rot="8100000">
              <a:off x="2746124" y="1502869"/>
              <a:ext cx="1595659" cy="1595659"/>
            </a:xfrm>
            <a:prstGeom prst="teardrop">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形 12" descr="照相机">
              <a:extLst>
                <a:ext uri="{FF2B5EF4-FFF2-40B4-BE49-F238E27FC236}">
                  <a16:creationId xmlns:a16="http://schemas.microsoft.com/office/drawing/2014/main" id="{399CEED8-8CAD-493B-9900-E5B932254F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6753" y="1843497"/>
              <a:ext cx="914400" cy="914400"/>
            </a:xfrm>
            <a:prstGeom prst="rect">
              <a:avLst/>
            </a:prstGeom>
          </p:spPr>
        </p:pic>
      </p:grpSp>
      <p:sp>
        <p:nvSpPr>
          <p:cNvPr id="22" name="文本框 21">
            <a:extLst>
              <a:ext uri="{FF2B5EF4-FFF2-40B4-BE49-F238E27FC236}">
                <a16:creationId xmlns:a16="http://schemas.microsoft.com/office/drawing/2014/main" id="{6835A1F8-F10C-4A96-9582-D89B5C261D5F}"/>
              </a:ext>
            </a:extLst>
          </p:cNvPr>
          <p:cNvSpPr txBox="1"/>
          <p:nvPr/>
        </p:nvSpPr>
        <p:spPr>
          <a:xfrm>
            <a:off x="1864450" y="2485108"/>
            <a:ext cx="3042468" cy="523220"/>
          </a:xfrm>
          <a:prstGeom prst="rect">
            <a:avLst/>
          </a:prstGeom>
          <a:noFill/>
        </p:spPr>
        <p:txBody>
          <a:bodyPr wrap="square" rtlCol="0">
            <a:spAutoFit/>
          </a:bodyPr>
          <a:lstStyle/>
          <a:p>
            <a:pPr algn="ctr"/>
            <a:r>
              <a:rPr lang="zh-CN" altLang="en-US" sz="2800" b="1" dirty="0">
                <a:solidFill>
                  <a:srgbClr val="003399"/>
                </a:solidFill>
                <a:latin typeface="微软雅黑" panose="020B0503020204020204" pitchFamily="34" charset="-122"/>
                <a:ea typeface="微软雅黑" panose="020B0503020204020204" pitchFamily="34" charset="-122"/>
              </a:rPr>
              <a:t>图形交互界面模块</a:t>
            </a:r>
          </a:p>
        </p:txBody>
      </p:sp>
      <p:sp>
        <p:nvSpPr>
          <p:cNvPr id="30" name="文本框 29">
            <a:extLst>
              <a:ext uri="{FF2B5EF4-FFF2-40B4-BE49-F238E27FC236}">
                <a16:creationId xmlns:a16="http://schemas.microsoft.com/office/drawing/2014/main" id="{827E21D3-D3AA-4BCC-8E9F-C74615EC1D55}"/>
              </a:ext>
            </a:extLst>
          </p:cNvPr>
          <p:cNvSpPr txBox="1"/>
          <p:nvPr/>
        </p:nvSpPr>
        <p:spPr>
          <a:xfrm>
            <a:off x="6866385" y="2484473"/>
            <a:ext cx="2699642" cy="523220"/>
          </a:xfrm>
          <a:prstGeom prst="rect">
            <a:avLst/>
          </a:prstGeom>
          <a:noFill/>
        </p:spPr>
        <p:txBody>
          <a:bodyPr wrap="square" rtlCol="0">
            <a:spAutoFit/>
          </a:bodyPr>
          <a:lstStyle/>
          <a:p>
            <a:pPr algn="ctr"/>
            <a:r>
              <a:rPr lang="zh-CN" altLang="en-US" sz="2800" b="1" dirty="0">
                <a:solidFill>
                  <a:srgbClr val="003399"/>
                </a:solidFill>
                <a:latin typeface="微软雅黑" panose="020B0503020204020204" pitchFamily="34" charset="-122"/>
                <a:ea typeface="微软雅黑" panose="020B0503020204020204" pitchFamily="34" charset="-122"/>
              </a:rPr>
              <a:t>服务器通信模块</a:t>
            </a:r>
          </a:p>
        </p:txBody>
      </p:sp>
      <p:sp>
        <p:nvSpPr>
          <p:cNvPr id="23" name="文本框 22">
            <a:extLst>
              <a:ext uri="{FF2B5EF4-FFF2-40B4-BE49-F238E27FC236}">
                <a16:creationId xmlns:a16="http://schemas.microsoft.com/office/drawing/2014/main" id="{AC03E045-DEED-4F80-8F46-34004242994C}"/>
              </a:ext>
            </a:extLst>
          </p:cNvPr>
          <p:cNvSpPr txBox="1"/>
          <p:nvPr/>
        </p:nvSpPr>
        <p:spPr>
          <a:xfrm>
            <a:off x="1295031" y="3105925"/>
            <a:ext cx="4328160"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该模块需要实现对服务器</a:t>
            </a:r>
            <a:r>
              <a:rPr lang="en-US" altLang="zh-CN" dirty="0" err="1">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、端口等信息的输入接口、服务器群组列表检视窗口以及登入、登出、群组切换等上诉功能点中提到的功能交互按钮及界面的实现。</a:t>
            </a:r>
          </a:p>
        </p:txBody>
      </p:sp>
      <p:sp>
        <p:nvSpPr>
          <p:cNvPr id="33" name="文本框 32">
            <a:extLst>
              <a:ext uri="{FF2B5EF4-FFF2-40B4-BE49-F238E27FC236}">
                <a16:creationId xmlns:a16="http://schemas.microsoft.com/office/drawing/2014/main" id="{CB9EF504-9A7C-43A9-9CD1-20117A811995}"/>
              </a:ext>
            </a:extLst>
          </p:cNvPr>
          <p:cNvSpPr txBox="1"/>
          <p:nvPr/>
        </p:nvSpPr>
        <p:spPr>
          <a:xfrm>
            <a:off x="6052126" y="3105925"/>
            <a:ext cx="4328160"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该模块应实现与客户端到服务器的注册功能，以及请求服务器上的群组列表和向服务器发送创建、加入、退出、切换群组的信息。在实际开发中表现为向</a:t>
            </a:r>
            <a:r>
              <a:rPr lang="en-US" altLang="zh-CN" dirty="0">
                <a:latin typeface="微软雅黑" panose="020B0503020204020204" pitchFamily="34" charset="-122"/>
                <a:ea typeface="微软雅黑" panose="020B0503020204020204" pitchFamily="34" charset="-122"/>
              </a:rPr>
              <a:t>MYSQL</a:t>
            </a:r>
            <a:r>
              <a:rPr lang="zh-CN" altLang="en-US" dirty="0">
                <a:latin typeface="微软雅黑" panose="020B0503020204020204" pitchFamily="34" charset="-122"/>
                <a:ea typeface="微软雅黑" panose="020B0503020204020204" pitchFamily="34" charset="-122"/>
              </a:rPr>
              <a:t>数据库发出</a:t>
            </a:r>
            <a:r>
              <a:rPr lang="en-US" altLang="zh-CN" dirty="0">
                <a:latin typeface="微软雅黑" panose="020B0503020204020204" pitchFamily="34" charset="-122"/>
                <a:ea typeface="微软雅黑" panose="020B0503020204020204" pitchFamily="34" charset="-122"/>
              </a:rPr>
              <a:t>SQL</a:t>
            </a:r>
            <a:r>
              <a:rPr lang="zh-CN" altLang="en-US" dirty="0">
                <a:latin typeface="微软雅黑" panose="020B0503020204020204" pitchFamily="34" charset="-122"/>
                <a:ea typeface="微软雅黑" panose="020B0503020204020204" pitchFamily="34" charset="-122"/>
              </a:rPr>
              <a:t>指令以完成上述动作。</a:t>
            </a:r>
          </a:p>
        </p:txBody>
      </p:sp>
      <p:pic>
        <p:nvPicPr>
          <p:cNvPr id="3" name="图片 2">
            <a:extLst>
              <a:ext uri="{FF2B5EF4-FFF2-40B4-BE49-F238E27FC236}">
                <a16:creationId xmlns:a16="http://schemas.microsoft.com/office/drawing/2014/main" id="{294B9846-1919-44B1-8F12-BD706C33B7EC}"/>
              </a:ext>
            </a:extLst>
          </p:cNvPr>
          <p:cNvPicPr>
            <a:picLocks noChangeAspect="1"/>
          </p:cNvPicPr>
          <p:nvPr/>
        </p:nvPicPr>
        <p:blipFill>
          <a:blip r:embed="rId8"/>
          <a:stretch>
            <a:fillRect/>
          </a:stretch>
        </p:blipFill>
        <p:spPr>
          <a:xfrm>
            <a:off x="1948488" y="4578515"/>
            <a:ext cx="2761109" cy="1776886"/>
          </a:xfrm>
          <a:prstGeom prst="rect">
            <a:avLst/>
          </a:prstGeom>
        </p:spPr>
      </p:pic>
      <p:pic>
        <p:nvPicPr>
          <p:cNvPr id="25" name="图片 24">
            <a:extLst>
              <a:ext uri="{FF2B5EF4-FFF2-40B4-BE49-F238E27FC236}">
                <a16:creationId xmlns:a16="http://schemas.microsoft.com/office/drawing/2014/main" id="{A8D9AD5F-3B9B-4807-A687-0CE92C828DAC}"/>
              </a:ext>
            </a:extLst>
          </p:cNvPr>
          <p:cNvPicPr>
            <a:picLocks noChangeAspect="1"/>
          </p:cNvPicPr>
          <p:nvPr/>
        </p:nvPicPr>
        <p:blipFill>
          <a:blip r:embed="rId9"/>
          <a:stretch>
            <a:fillRect/>
          </a:stretch>
        </p:blipFill>
        <p:spPr>
          <a:xfrm>
            <a:off x="6269629" y="4578515"/>
            <a:ext cx="3893153" cy="1827301"/>
          </a:xfrm>
          <a:prstGeom prst="rect">
            <a:avLst/>
          </a:prstGeom>
        </p:spPr>
      </p:pic>
    </p:spTree>
    <p:extLst>
      <p:ext uri="{BB962C8B-B14F-4D97-AF65-F5344CB8AC3E}">
        <p14:creationId xmlns:p14="http://schemas.microsoft.com/office/powerpoint/2010/main" val="3500093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7AF58B3-D24A-4212-AC0D-EC25FAB09221}"/>
              </a:ext>
            </a:extLst>
          </p:cNvPr>
          <p:cNvPicPr>
            <a:picLocks noChangeAspect="1"/>
          </p:cNvPicPr>
          <p:nvPr/>
        </p:nvPicPr>
        <p:blipFill rotWithShape="1">
          <a:blip r:embed="rId2">
            <a:extLst>
              <a:ext uri="{28A0092B-C50C-407E-A947-70E740481C1C}">
                <a14:useLocalDpi xmlns:a14="http://schemas.microsoft.com/office/drawing/2010/main" val="0"/>
              </a:ext>
            </a:extLst>
          </a:blip>
          <a:srcRect t="3418" b="12208"/>
          <a:stretch/>
        </p:blipFill>
        <p:spPr>
          <a:xfrm>
            <a:off x="0" y="0"/>
            <a:ext cx="12192000" cy="6858000"/>
          </a:xfrm>
          <a:prstGeom prst="rect">
            <a:avLst/>
          </a:prstGeom>
        </p:spPr>
      </p:pic>
      <p:sp>
        <p:nvSpPr>
          <p:cNvPr id="14" name="矩形 13">
            <a:extLst>
              <a:ext uri="{FF2B5EF4-FFF2-40B4-BE49-F238E27FC236}">
                <a16:creationId xmlns:a16="http://schemas.microsoft.com/office/drawing/2014/main" id="{3AFCF572-BAC5-4EC6-A85A-0BC6DCB0BD99}"/>
              </a:ext>
            </a:extLst>
          </p:cNvPr>
          <p:cNvSpPr/>
          <p:nvPr/>
        </p:nvSpPr>
        <p:spPr>
          <a:xfrm>
            <a:off x="-43875"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5" name="文本框 14">
            <a:extLst>
              <a:ext uri="{FF2B5EF4-FFF2-40B4-BE49-F238E27FC236}">
                <a16:creationId xmlns:a16="http://schemas.microsoft.com/office/drawing/2014/main" id="{F613B3E5-14A2-4231-A226-0317D304FD02}"/>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模块分析</a:t>
            </a:r>
            <a:endParaRPr lang="en-US" altLang="zh-CN" sz="4000" dirty="0">
              <a:solidFill>
                <a:srgbClr val="003399"/>
              </a:solidFill>
              <a:latin typeface="黑体" panose="02010609060101010101" pitchFamily="49" charset="-122"/>
              <a:ea typeface="黑体" panose="02010609060101010101" pitchFamily="49" charset="-122"/>
            </a:endParaRPr>
          </a:p>
        </p:txBody>
      </p:sp>
      <p:grpSp>
        <p:nvGrpSpPr>
          <p:cNvPr id="16" name="组合 15">
            <a:extLst>
              <a:ext uri="{FF2B5EF4-FFF2-40B4-BE49-F238E27FC236}">
                <a16:creationId xmlns:a16="http://schemas.microsoft.com/office/drawing/2014/main" id="{FAA20C42-428A-4F03-B8E1-45AA64EEB207}"/>
              </a:ext>
            </a:extLst>
          </p:cNvPr>
          <p:cNvGrpSpPr/>
          <p:nvPr/>
        </p:nvGrpSpPr>
        <p:grpSpPr>
          <a:xfrm>
            <a:off x="320172" y="274706"/>
            <a:ext cx="540000" cy="540000"/>
            <a:chOff x="328496" y="364706"/>
            <a:chExt cx="540000" cy="540000"/>
          </a:xfrm>
        </p:grpSpPr>
        <p:sp>
          <p:nvSpPr>
            <p:cNvPr id="17" name="矩形 16">
              <a:extLst>
                <a:ext uri="{FF2B5EF4-FFF2-40B4-BE49-F238E27FC236}">
                  <a16:creationId xmlns:a16="http://schemas.microsoft.com/office/drawing/2014/main" id="{94F75F66-B101-499C-8348-38F152054C89}"/>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941617C-75E5-44FA-99A0-60C4F02968DD}"/>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AC643853-0C82-4C8A-A7DB-E1715E9E214F}"/>
              </a:ext>
            </a:extLst>
          </p:cNvPr>
          <p:cNvGrpSpPr/>
          <p:nvPr/>
        </p:nvGrpSpPr>
        <p:grpSpPr>
          <a:xfrm>
            <a:off x="7579639" y="912371"/>
            <a:ext cx="1273135" cy="1253739"/>
            <a:chOff x="7418378" y="1502868"/>
            <a:chExt cx="1595659" cy="1595659"/>
          </a:xfrm>
        </p:grpSpPr>
        <p:sp>
          <p:nvSpPr>
            <p:cNvPr id="20" name="泪滴形 19">
              <a:extLst>
                <a:ext uri="{FF2B5EF4-FFF2-40B4-BE49-F238E27FC236}">
                  <a16:creationId xmlns:a16="http://schemas.microsoft.com/office/drawing/2014/main" id="{3A80EEDC-517F-4E67-B6D3-363635CC76DC}"/>
                </a:ext>
              </a:extLst>
            </p:cNvPr>
            <p:cNvSpPr/>
            <p:nvPr/>
          </p:nvSpPr>
          <p:spPr>
            <a:xfrm rot="8100000">
              <a:off x="7418378" y="1502868"/>
              <a:ext cx="1595659" cy="1595659"/>
            </a:xfrm>
            <a:prstGeom prst="teardrop">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形 9" descr="Internet">
              <a:extLst>
                <a:ext uri="{FF2B5EF4-FFF2-40B4-BE49-F238E27FC236}">
                  <a16:creationId xmlns:a16="http://schemas.microsoft.com/office/drawing/2014/main" id="{9BFB1ACD-62B9-45BE-938B-F49805518F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59007" y="1843497"/>
              <a:ext cx="914400" cy="914400"/>
            </a:xfrm>
            <a:prstGeom prst="rect">
              <a:avLst/>
            </a:prstGeom>
          </p:spPr>
        </p:pic>
      </p:grpSp>
      <p:grpSp>
        <p:nvGrpSpPr>
          <p:cNvPr id="19" name="组合 18">
            <a:extLst>
              <a:ext uri="{FF2B5EF4-FFF2-40B4-BE49-F238E27FC236}">
                <a16:creationId xmlns:a16="http://schemas.microsoft.com/office/drawing/2014/main" id="{A5F51D0A-4F5F-4052-A7D7-0AD166DD6212}"/>
              </a:ext>
            </a:extLst>
          </p:cNvPr>
          <p:cNvGrpSpPr/>
          <p:nvPr/>
        </p:nvGrpSpPr>
        <p:grpSpPr>
          <a:xfrm>
            <a:off x="2746124" y="919075"/>
            <a:ext cx="1279121" cy="1304892"/>
            <a:chOff x="2746124" y="1502869"/>
            <a:chExt cx="1595659" cy="1595659"/>
          </a:xfrm>
        </p:grpSpPr>
        <p:sp>
          <p:nvSpPr>
            <p:cNvPr id="2" name="泪滴形 1">
              <a:extLst>
                <a:ext uri="{FF2B5EF4-FFF2-40B4-BE49-F238E27FC236}">
                  <a16:creationId xmlns:a16="http://schemas.microsoft.com/office/drawing/2014/main" id="{AD9C7301-E398-4287-AECD-BB7AF9D4B03E}"/>
                </a:ext>
              </a:extLst>
            </p:cNvPr>
            <p:cNvSpPr/>
            <p:nvPr/>
          </p:nvSpPr>
          <p:spPr>
            <a:xfrm rot="8100000">
              <a:off x="2746124" y="1502869"/>
              <a:ext cx="1595659" cy="1595659"/>
            </a:xfrm>
            <a:prstGeom prst="teardrop">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形 12" descr="照相机">
              <a:extLst>
                <a:ext uri="{FF2B5EF4-FFF2-40B4-BE49-F238E27FC236}">
                  <a16:creationId xmlns:a16="http://schemas.microsoft.com/office/drawing/2014/main" id="{399CEED8-8CAD-493B-9900-E5B932254F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6753" y="1843497"/>
              <a:ext cx="914400" cy="914400"/>
            </a:xfrm>
            <a:prstGeom prst="rect">
              <a:avLst/>
            </a:prstGeom>
          </p:spPr>
        </p:pic>
      </p:grpSp>
      <p:sp>
        <p:nvSpPr>
          <p:cNvPr id="22" name="文本框 21">
            <a:extLst>
              <a:ext uri="{FF2B5EF4-FFF2-40B4-BE49-F238E27FC236}">
                <a16:creationId xmlns:a16="http://schemas.microsoft.com/office/drawing/2014/main" id="{6835A1F8-F10C-4A96-9582-D89B5C261D5F}"/>
              </a:ext>
            </a:extLst>
          </p:cNvPr>
          <p:cNvSpPr txBox="1"/>
          <p:nvPr/>
        </p:nvSpPr>
        <p:spPr>
          <a:xfrm>
            <a:off x="1864450" y="2485108"/>
            <a:ext cx="3546536" cy="523220"/>
          </a:xfrm>
          <a:prstGeom prst="rect">
            <a:avLst/>
          </a:prstGeom>
          <a:noFill/>
        </p:spPr>
        <p:txBody>
          <a:bodyPr wrap="square" rtlCol="0">
            <a:spAutoFit/>
          </a:bodyPr>
          <a:lstStyle/>
          <a:p>
            <a:pPr algn="ctr"/>
            <a:r>
              <a:rPr lang="en-US" altLang="zh-CN" sz="2800" b="1" dirty="0">
                <a:solidFill>
                  <a:srgbClr val="003399"/>
                </a:solidFill>
                <a:latin typeface="微软雅黑" panose="020B0503020204020204" pitchFamily="34" charset="-122"/>
                <a:ea typeface="微软雅黑" panose="020B0503020204020204" pitchFamily="34" charset="-122"/>
              </a:rPr>
              <a:t>PJSIP</a:t>
            </a:r>
            <a:r>
              <a:rPr lang="zh-CN" altLang="en-US" sz="2800" b="1" dirty="0">
                <a:solidFill>
                  <a:srgbClr val="003399"/>
                </a:solidFill>
                <a:latin typeface="微软雅黑" panose="020B0503020204020204" pitchFamily="34" charset="-122"/>
                <a:ea typeface="微软雅黑" panose="020B0503020204020204" pitchFamily="34" charset="-122"/>
              </a:rPr>
              <a:t>语言通信模块</a:t>
            </a:r>
          </a:p>
        </p:txBody>
      </p:sp>
      <p:sp>
        <p:nvSpPr>
          <p:cNvPr id="30" name="文本框 29">
            <a:extLst>
              <a:ext uri="{FF2B5EF4-FFF2-40B4-BE49-F238E27FC236}">
                <a16:creationId xmlns:a16="http://schemas.microsoft.com/office/drawing/2014/main" id="{827E21D3-D3AA-4BCC-8E9F-C74615EC1D55}"/>
              </a:ext>
            </a:extLst>
          </p:cNvPr>
          <p:cNvSpPr txBox="1"/>
          <p:nvPr/>
        </p:nvSpPr>
        <p:spPr>
          <a:xfrm>
            <a:off x="6645053" y="2456703"/>
            <a:ext cx="3157291" cy="523220"/>
          </a:xfrm>
          <a:prstGeom prst="rect">
            <a:avLst/>
          </a:prstGeom>
          <a:noFill/>
        </p:spPr>
        <p:txBody>
          <a:bodyPr wrap="square" rtlCol="0">
            <a:spAutoFit/>
          </a:bodyPr>
          <a:lstStyle/>
          <a:p>
            <a:pPr algn="ctr"/>
            <a:r>
              <a:rPr lang="en-US" altLang="zh-CN" sz="2800" b="1" dirty="0">
                <a:solidFill>
                  <a:srgbClr val="003399"/>
                </a:solidFill>
                <a:latin typeface="微软雅黑" panose="020B0503020204020204" pitchFamily="34" charset="-122"/>
                <a:ea typeface="微软雅黑" panose="020B0503020204020204" pitchFamily="34" charset="-122"/>
              </a:rPr>
              <a:t>SIP</a:t>
            </a:r>
            <a:r>
              <a:rPr lang="zh-CN" altLang="en-US" sz="2800" b="1" dirty="0">
                <a:solidFill>
                  <a:srgbClr val="003399"/>
                </a:solidFill>
                <a:latin typeface="微软雅黑" panose="020B0503020204020204" pitchFamily="34" charset="-122"/>
                <a:ea typeface="微软雅黑" panose="020B0503020204020204" pitchFamily="34" charset="-122"/>
              </a:rPr>
              <a:t>连接等待模块</a:t>
            </a:r>
          </a:p>
        </p:txBody>
      </p:sp>
      <p:sp>
        <p:nvSpPr>
          <p:cNvPr id="23" name="文本框 22">
            <a:extLst>
              <a:ext uri="{FF2B5EF4-FFF2-40B4-BE49-F238E27FC236}">
                <a16:creationId xmlns:a16="http://schemas.microsoft.com/office/drawing/2014/main" id="{AC03E045-DEED-4F80-8F46-34004242994C}"/>
              </a:ext>
            </a:extLst>
          </p:cNvPr>
          <p:cNvSpPr txBox="1"/>
          <p:nvPr/>
        </p:nvSpPr>
        <p:spPr>
          <a:xfrm>
            <a:off x="1379873" y="3105925"/>
            <a:ext cx="4328160"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该模块需要在客户端初始化时进行初始化，需要初始化内存池工厂、内存池、媒体端点、语音端口以及语音流等承载的数据结构，并和当前群组中的所有远端客户端进行一对一的语言通信连接，并开始通话。</a:t>
            </a:r>
          </a:p>
        </p:txBody>
      </p:sp>
      <p:sp>
        <p:nvSpPr>
          <p:cNvPr id="33" name="文本框 32">
            <a:extLst>
              <a:ext uri="{FF2B5EF4-FFF2-40B4-BE49-F238E27FC236}">
                <a16:creationId xmlns:a16="http://schemas.microsoft.com/office/drawing/2014/main" id="{CB9EF504-9A7C-43A9-9CD1-20117A811995}"/>
              </a:ext>
            </a:extLst>
          </p:cNvPr>
          <p:cNvSpPr txBox="1"/>
          <p:nvPr/>
        </p:nvSpPr>
        <p:spPr>
          <a:xfrm>
            <a:off x="6052126" y="3105925"/>
            <a:ext cx="4328160" cy="175432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该模块用于在客户端初始化的最后阶段，即已完成上述模块初始化之后，开启一个新的</a:t>
            </a:r>
            <a:r>
              <a:rPr lang="en-US" altLang="zh-CN" dirty="0">
                <a:latin typeface="微软雅黑" panose="020B0503020204020204" pitchFamily="34" charset="-122"/>
                <a:ea typeface="微软雅黑" panose="020B0503020204020204" pitchFamily="34" charset="-122"/>
              </a:rPr>
              <a:t>SIP</a:t>
            </a:r>
            <a:r>
              <a:rPr lang="zh-CN" altLang="en-US" dirty="0">
                <a:latin typeface="微软雅黑" panose="020B0503020204020204" pitchFamily="34" charset="-122"/>
                <a:ea typeface="微软雅黑" panose="020B0503020204020204" pitchFamily="34" charset="-122"/>
              </a:rPr>
              <a:t>协议等待连接接口，在新的客户端加入当前群组之后，可选自动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手动与新入群客户端按照</a:t>
            </a:r>
            <a:r>
              <a:rPr lang="en-US" altLang="zh-CN" dirty="0">
                <a:latin typeface="微软雅黑" panose="020B0503020204020204" pitchFamily="34" charset="-122"/>
                <a:ea typeface="微软雅黑" panose="020B0503020204020204" pitchFamily="34" charset="-122"/>
              </a:rPr>
              <a:t>SIP</a:t>
            </a:r>
            <a:r>
              <a:rPr lang="zh-CN" altLang="en-US" dirty="0">
                <a:latin typeface="微软雅黑" panose="020B0503020204020204" pitchFamily="34" charset="-122"/>
                <a:ea typeface="微软雅黑" panose="020B0503020204020204" pitchFamily="34" charset="-122"/>
              </a:rPr>
              <a:t>协议规定的方式进行语言连接。</a:t>
            </a:r>
          </a:p>
        </p:txBody>
      </p:sp>
      <p:pic>
        <p:nvPicPr>
          <p:cNvPr id="24" name="图片 23">
            <a:extLst>
              <a:ext uri="{FF2B5EF4-FFF2-40B4-BE49-F238E27FC236}">
                <a16:creationId xmlns:a16="http://schemas.microsoft.com/office/drawing/2014/main" id="{A834F2AB-CBD8-4C4A-8F24-92AB8564661B}"/>
              </a:ext>
            </a:extLst>
          </p:cNvPr>
          <p:cNvPicPr/>
          <p:nvPr/>
        </p:nvPicPr>
        <p:blipFill>
          <a:blip r:embed="rId8"/>
          <a:stretch>
            <a:fillRect/>
          </a:stretch>
        </p:blipFill>
        <p:spPr>
          <a:xfrm>
            <a:off x="1175402" y="4583253"/>
            <a:ext cx="4704678" cy="2064261"/>
          </a:xfrm>
          <a:prstGeom prst="rect">
            <a:avLst/>
          </a:prstGeom>
        </p:spPr>
      </p:pic>
    </p:spTree>
    <p:extLst>
      <p:ext uri="{BB962C8B-B14F-4D97-AF65-F5344CB8AC3E}">
        <p14:creationId xmlns:p14="http://schemas.microsoft.com/office/powerpoint/2010/main" val="54428554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432FAB4C331DE848959920542D6E02BF" ma:contentTypeVersion="9" ma:contentTypeDescription="新建文档。" ma:contentTypeScope="" ma:versionID="f81d47b97ee56b5078a67bed70d8d8d2">
  <xsd:schema xmlns:xsd="http://www.w3.org/2001/XMLSchema" xmlns:xs="http://www.w3.org/2001/XMLSchema" xmlns:p="http://schemas.microsoft.com/office/2006/metadata/properties" xmlns:ns3="6957c6ad-71d4-4676-80eb-a985150b9a6f" targetNamespace="http://schemas.microsoft.com/office/2006/metadata/properties" ma:root="true" ma:fieldsID="c4f4f6690188c5075600428aac7aaaf6" ns3:_="">
    <xsd:import namespace="6957c6ad-71d4-4676-80eb-a985150b9a6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57c6ad-71d4-4676-80eb-a985150b9a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A3317E-29DA-4F84-AD50-E04E18D709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57c6ad-71d4-4676-80eb-a985150b9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BB5CCDD-A128-4F0F-8BD2-18B079FEB349}">
  <ds:schemaRefs>
    <ds:schemaRef ds:uri="http://purl.org/dc/elements/1.1/"/>
    <ds:schemaRef ds:uri="http://purl.org/dc/terms/"/>
    <ds:schemaRef ds:uri="http://schemas.microsoft.com/office/2006/documentManagement/types"/>
    <ds:schemaRef ds:uri="http://purl.org/dc/dcmitype/"/>
    <ds:schemaRef ds:uri="http://schemas.openxmlformats.org/package/2006/metadata/core-properties"/>
    <ds:schemaRef ds:uri="http://www.w3.org/XML/1998/namespace"/>
    <ds:schemaRef ds:uri="6957c6ad-71d4-4676-80eb-a985150b9a6f"/>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AC9A808E-0323-47B4-A87F-D4D120CE3F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1080</TotalTime>
  <Words>823</Words>
  <Application>Microsoft Office PowerPoint</Application>
  <PresentationFormat>宽屏</PresentationFormat>
  <Paragraphs>89</Paragraphs>
  <Slides>16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等线</vt:lpstr>
      <vt:lpstr>等线 Light</vt:lpstr>
      <vt:lpstr>方正舒体</vt:lpstr>
      <vt:lpstr>黑体</vt:lpstr>
      <vt:lpstr>楷体</vt:lpstr>
      <vt:lpstr>微软雅黑</vt:lpstr>
      <vt:lpstr>Arial</vt:lpstr>
      <vt:lpstr>Arial Black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 RM</dc:creator>
  <cp:lastModifiedBy>Marovlo Yukiatsu</cp:lastModifiedBy>
  <cp:revision>58</cp:revision>
  <dcterms:created xsi:type="dcterms:W3CDTF">2020-10-17T06:54:58Z</dcterms:created>
  <dcterms:modified xsi:type="dcterms:W3CDTF">2022-04-09T02:12:59Z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0x010100432FAB4C331DE848959920542D6E02BF</vt:lpwstr>
  </property>
</Properties>
</file>